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8" r:id="rId3"/>
    <p:sldId id="267" r:id="rId4"/>
    <p:sldId id="270" r:id="rId5"/>
    <p:sldId id="272" r:id="rId6"/>
    <p:sldId id="274" r:id="rId7"/>
    <p:sldId id="257" r:id="rId8"/>
    <p:sldId id="275" r:id="rId9"/>
    <p:sldId id="295" r:id="rId10"/>
    <p:sldId id="288" r:id="rId11"/>
    <p:sldId id="287" r:id="rId12"/>
    <p:sldId id="289" r:id="rId13"/>
    <p:sldId id="282" r:id="rId14"/>
    <p:sldId id="285" r:id="rId15"/>
    <p:sldId id="284" r:id="rId16"/>
    <p:sldId id="296" r:id="rId17"/>
    <p:sldId id="266" r:id="rId18"/>
    <p:sldId id="293" r:id="rId19"/>
    <p:sldId id="259" r:id="rId20"/>
    <p:sldId id="263" r:id="rId21"/>
    <p:sldId id="281" r:id="rId22"/>
    <p:sldId id="277" r:id="rId23"/>
    <p:sldId id="278" r:id="rId24"/>
    <p:sldId id="279" r:id="rId25"/>
    <p:sldId id="280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6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1F24FC-BF02-868A-635E-041808A47176}" v="93" dt="2023-07-26T00:38:21.920"/>
    <p1510:client id="{912EBE96-ADB9-D045-BE41-9BB66D400E2F}" v="2855" dt="2023-07-25T15:58:26.392"/>
    <p1510:client id="{A87D5C5E-BDC8-8292-1FC0-86E0B2435E63}" v="1" dt="2023-07-26T01:27:48.816"/>
    <p1510:client id="{CA153B48-413D-28FC-ED9A-3C18FC61C46D}" v="1" dt="2023-07-25T14:43:01.0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/>
    <p:restoredTop sz="94660"/>
  </p:normalViewPr>
  <p:slideViewPr>
    <p:cSldViewPr snapToGrid="0">
      <p:cViewPr varScale="1">
        <p:scale>
          <a:sx n="123" d="100"/>
          <a:sy n="123" d="100"/>
        </p:scale>
        <p:origin x="3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NAHID TANJUM" userId="S::103807068@student.swin.edu.au::09343c11-75b2-4768-b15c-2b749fc71809" providerId="AD" clId="Web-{CA153B48-413D-28FC-ED9A-3C18FC61C46D}"/>
    <pc:docChg chg="modSld">
      <pc:chgData name="MD NAHID TANJUM" userId="S::103807068@student.swin.edu.au::09343c11-75b2-4768-b15c-2b749fc71809" providerId="AD" clId="Web-{CA153B48-413D-28FC-ED9A-3C18FC61C46D}" dt="2023-07-25T14:43:01.071" v="0" actId="14100"/>
      <pc:docMkLst>
        <pc:docMk/>
      </pc:docMkLst>
      <pc:sldChg chg="modSp">
        <pc:chgData name="MD NAHID TANJUM" userId="S::103807068@student.swin.edu.au::09343c11-75b2-4768-b15c-2b749fc71809" providerId="AD" clId="Web-{CA153B48-413D-28FC-ED9A-3C18FC61C46D}" dt="2023-07-25T14:43:01.071" v="0" actId="14100"/>
        <pc:sldMkLst>
          <pc:docMk/>
          <pc:sldMk cId="1644843738" sldId="284"/>
        </pc:sldMkLst>
        <pc:spChg chg="mod">
          <ac:chgData name="MD NAHID TANJUM" userId="S::103807068@student.swin.edu.au::09343c11-75b2-4768-b15c-2b749fc71809" providerId="AD" clId="Web-{CA153B48-413D-28FC-ED9A-3C18FC61C46D}" dt="2023-07-25T14:43:01.071" v="0" actId="14100"/>
          <ac:spMkLst>
            <pc:docMk/>
            <pc:sldMk cId="1644843738" sldId="284"/>
            <ac:spMk id="9" creationId="{ABDAB2D2-8442-9BC4-6606-AE592690949F}"/>
          </ac:spMkLst>
        </pc:spChg>
      </pc:sldChg>
    </pc:docChg>
  </pc:docChgLst>
  <pc:docChgLst>
    <pc:chgData name="MD NAHID TANJUM" userId="S::103807068@student.swin.edu.au::09343c11-75b2-4768-b15c-2b749fc71809" providerId="AD" clId="Web-{0A0C67AD-8B60-8869-1807-E91287996B7B}"/>
    <pc:docChg chg="modSld">
      <pc:chgData name="MD NAHID TANJUM" userId="S::103807068@student.swin.edu.au::09343c11-75b2-4768-b15c-2b749fc71809" providerId="AD" clId="Web-{0A0C67AD-8B60-8869-1807-E91287996B7B}" dt="2023-07-25T01:35:54.438" v="8"/>
      <pc:docMkLst>
        <pc:docMk/>
      </pc:docMkLst>
      <pc:sldChg chg="addSp delSp modSp">
        <pc:chgData name="MD NAHID TANJUM" userId="S::103807068@student.swin.edu.au::09343c11-75b2-4768-b15c-2b749fc71809" providerId="AD" clId="Web-{0A0C67AD-8B60-8869-1807-E91287996B7B}" dt="2023-07-25T01:35:54.438" v="8"/>
        <pc:sldMkLst>
          <pc:docMk/>
          <pc:sldMk cId="1088635355" sldId="274"/>
        </pc:sldMkLst>
        <pc:spChg chg="mod">
          <ac:chgData name="MD NAHID TANJUM" userId="S::103807068@student.swin.edu.au::09343c11-75b2-4768-b15c-2b749fc71809" providerId="AD" clId="Web-{0A0C67AD-8B60-8869-1807-E91287996B7B}" dt="2023-07-25T01:35:16.060" v="5" actId="20577"/>
          <ac:spMkLst>
            <pc:docMk/>
            <pc:sldMk cId="1088635355" sldId="274"/>
            <ac:spMk id="6" creationId="{0E79F301-416F-C720-3412-355624EDF42A}"/>
          </ac:spMkLst>
        </pc:spChg>
        <pc:spChg chg="add del">
          <ac:chgData name="MD NAHID TANJUM" userId="S::103807068@student.swin.edu.au::09343c11-75b2-4768-b15c-2b749fc71809" providerId="AD" clId="Web-{0A0C67AD-8B60-8869-1807-E91287996B7B}" dt="2023-07-25T01:35:54.438" v="8"/>
          <ac:spMkLst>
            <pc:docMk/>
            <pc:sldMk cId="1088635355" sldId="274"/>
            <ac:spMk id="10" creationId="{31EDB56F-C3E8-AD1B-8BCB-69C6A7CCA585}"/>
          </ac:spMkLst>
        </pc:spChg>
        <pc:picChg chg="mod">
          <ac:chgData name="MD NAHID TANJUM" userId="S::103807068@student.swin.edu.au::09343c11-75b2-4768-b15c-2b749fc71809" providerId="AD" clId="Web-{0A0C67AD-8B60-8869-1807-E91287996B7B}" dt="2023-07-25T01:35:48.203" v="6" actId="1076"/>
          <ac:picMkLst>
            <pc:docMk/>
            <pc:sldMk cId="1088635355" sldId="274"/>
            <ac:picMk id="5" creationId="{E74B3305-E695-DBDA-794E-A8DEAD5FEAA4}"/>
          </ac:picMkLst>
        </pc:picChg>
      </pc:sldChg>
    </pc:docChg>
  </pc:docChgLst>
  <pc:docChgLst>
    <pc:chgData name="RIDDHI SNEHALKUMAR PAREKH" userId="S::103178382@student.swin.edu.au::957144af-989f-4930-a2d0-80c8d0909053" providerId="AD" clId="Web-{511F24FC-BF02-868A-635E-041808A47176}"/>
    <pc:docChg chg="addSld delSld modSld sldOrd addMainMaster">
      <pc:chgData name="RIDDHI SNEHALKUMAR PAREKH" userId="S::103178382@student.swin.edu.au::957144af-989f-4930-a2d0-80c8d0909053" providerId="AD" clId="Web-{511F24FC-BF02-868A-635E-041808A47176}" dt="2023-07-26T00:38:21.920" v="93"/>
      <pc:docMkLst>
        <pc:docMk/>
      </pc:docMkLst>
      <pc:sldChg chg="del">
        <pc:chgData name="RIDDHI SNEHALKUMAR PAREKH" userId="S::103178382@student.swin.edu.au::957144af-989f-4930-a2d0-80c8d0909053" providerId="AD" clId="Web-{511F24FC-BF02-868A-635E-041808A47176}" dt="2023-07-25T12:55:15.941" v="1"/>
        <pc:sldMkLst>
          <pc:docMk/>
          <pc:sldMk cId="2549694057" sldId="264"/>
        </pc:sldMkLst>
      </pc:sldChg>
      <pc:sldChg chg="del">
        <pc:chgData name="RIDDHI SNEHALKUMAR PAREKH" userId="S::103178382@student.swin.edu.au::957144af-989f-4930-a2d0-80c8d0909053" providerId="AD" clId="Web-{511F24FC-BF02-868A-635E-041808A47176}" dt="2023-07-25T12:57:11.114" v="3"/>
        <pc:sldMkLst>
          <pc:docMk/>
          <pc:sldMk cId="948620099" sldId="265"/>
        </pc:sldMkLst>
      </pc:sldChg>
      <pc:sldChg chg="modSp">
        <pc:chgData name="RIDDHI SNEHALKUMAR PAREKH" userId="S::103178382@student.swin.edu.au::957144af-989f-4930-a2d0-80c8d0909053" providerId="AD" clId="Web-{511F24FC-BF02-868A-635E-041808A47176}" dt="2023-07-25T14:48:42.358" v="30" actId="20577"/>
        <pc:sldMkLst>
          <pc:docMk/>
          <pc:sldMk cId="1998554208" sldId="275"/>
        </pc:sldMkLst>
        <pc:graphicFrameChg chg="modGraphic">
          <ac:chgData name="RIDDHI SNEHALKUMAR PAREKH" userId="S::103178382@student.swin.edu.au::957144af-989f-4930-a2d0-80c8d0909053" providerId="AD" clId="Web-{511F24FC-BF02-868A-635E-041808A47176}" dt="2023-07-25T14:48:42.358" v="30" actId="20577"/>
          <ac:graphicFrameMkLst>
            <pc:docMk/>
            <pc:sldMk cId="1998554208" sldId="275"/>
            <ac:graphicFrameMk id="11" creationId="{6F28FF8D-8553-94C4-F06F-35DC983520E1}"/>
          </ac:graphicFrameMkLst>
        </pc:graphicFrameChg>
      </pc:sldChg>
      <pc:sldChg chg="addSp delSp modSp modTransition addAnim delAnim">
        <pc:chgData name="RIDDHI SNEHALKUMAR PAREKH" userId="S::103178382@student.swin.edu.au::957144af-989f-4930-a2d0-80c8d0909053" providerId="AD" clId="Web-{511F24FC-BF02-868A-635E-041808A47176}" dt="2023-07-25T23:45:02.900" v="88"/>
        <pc:sldMkLst>
          <pc:docMk/>
          <pc:sldMk cId="3571026642" sldId="282"/>
        </pc:sldMkLst>
        <pc:spChg chg="mod">
          <ac:chgData name="RIDDHI SNEHALKUMAR PAREKH" userId="S::103178382@student.swin.edu.au::957144af-989f-4930-a2d0-80c8d0909053" providerId="AD" clId="Web-{511F24FC-BF02-868A-635E-041808A47176}" dt="2023-07-25T23:43:28.789" v="86" actId="1076"/>
          <ac:spMkLst>
            <pc:docMk/>
            <pc:sldMk cId="3571026642" sldId="282"/>
            <ac:spMk id="4" creationId="{EC2EADF1-B7BE-7446-0C6F-E00197D659D3}"/>
          </ac:spMkLst>
        </pc:spChg>
        <pc:spChg chg="del mod">
          <ac:chgData name="RIDDHI SNEHALKUMAR PAREKH" userId="S::103178382@student.swin.edu.au::957144af-989f-4930-a2d0-80c8d0909053" providerId="AD" clId="Web-{511F24FC-BF02-868A-635E-041808A47176}" dt="2023-07-25T14:53:19.126" v="49"/>
          <ac:spMkLst>
            <pc:docMk/>
            <pc:sldMk cId="3571026642" sldId="282"/>
            <ac:spMk id="7" creationId="{014DDC7D-AD9C-9BD1-1E2C-04ED88399724}"/>
          </ac:spMkLst>
        </pc:spChg>
        <pc:picChg chg="add del mod">
          <ac:chgData name="RIDDHI SNEHALKUMAR PAREKH" userId="S::103178382@student.swin.edu.au::957144af-989f-4930-a2d0-80c8d0909053" providerId="AD" clId="Web-{511F24FC-BF02-868A-635E-041808A47176}" dt="2023-07-25T23:43:03.789" v="80"/>
          <ac:picMkLst>
            <pc:docMk/>
            <pc:sldMk cId="3571026642" sldId="282"/>
            <ac:picMk id="3" creationId="{66836676-283E-6D68-29ED-B70B5C5E8140}"/>
          </ac:picMkLst>
        </pc:picChg>
        <pc:picChg chg="add mod">
          <ac:chgData name="RIDDHI SNEHALKUMAR PAREKH" userId="S::103178382@student.swin.edu.au::957144af-989f-4930-a2d0-80c8d0909053" providerId="AD" clId="Web-{511F24FC-BF02-868A-635E-041808A47176}" dt="2023-07-25T23:43:14.789" v="84" actId="1076"/>
          <ac:picMkLst>
            <pc:docMk/>
            <pc:sldMk cId="3571026642" sldId="282"/>
            <ac:picMk id="7" creationId="{943F1F69-1523-9459-BC8E-355962481344}"/>
          </ac:picMkLst>
        </pc:picChg>
      </pc:sldChg>
      <pc:sldChg chg="modTransition">
        <pc:chgData name="RIDDHI SNEHALKUMAR PAREKH" userId="S::103178382@student.swin.edu.au::957144af-989f-4930-a2d0-80c8d0909053" providerId="AD" clId="Web-{511F24FC-BF02-868A-635E-041808A47176}" dt="2023-07-25T23:42:11.163" v="77"/>
        <pc:sldMkLst>
          <pc:docMk/>
          <pc:sldMk cId="1644843738" sldId="284"/>
        </pc:sldMkLst>
      </pc:sldChg>
      <pc:sldChg chg="modSp">
        <pc:chgData name="RIDDHI SNEHALKUMAR PAREKH" userId="S::103178382@student.swin.edu.au::957144af-989f-4930-a2d0-80c8d0909053" providerId="AD" clId="Web-{511F24FC-BF02-868A-635E-041808A47176}" dt="2023-07-25T14:47:14.961" v="21" actId="14100"/>
        <pc:sldMkLst>
          <pc:docMk/>
          <pc:sldMk cId="622320893" sldId="285"/>
        </pc:sldMkLst>
        <pc:spChg chg="mod">
          <ac:chgData name="RIDDHI SNEHALKUMAR PAREKH" userId="S::103178382@student.swin.edu.au::957144af-989f-4930-a2d0-80c8d0909053" providerId="AD" clId="Web-{511F24FC-BF02-868A-635E-041808A47176}" dt="2023-07-25T14:47:14.961" v="21" actId="14100"/>
          <ac:spMkLst>
            <pc:docMk/>
            <pc:sldMk cId="622320893" sldId="285"/>
            <ac:spMk id="4" creationId="{22A46C28-A0EB-150F-473F-3B8224BA5443}"/>
          </ac:spMkLst>
        </pc:spChg>
        <pc:spChg chg="mod">
          <ac:chgData name="RIDDHI SNEHALKUMAR PAREKH" userId="S::103178382@student.swin.edu.au::957144af-989f-4930-a2d0-80c8d0909053" providerId="AD" clId="Web-{511F24FC-BF02-868A-635E-041808A47176}" dt="2023-07-25T14:47:03.242" v="17"/>
          <ac:spMkLst>
            <pc:docMk/>
            <pc:sldMk cId="622320893" sldId="285"/>
            <ac:spMk id="10" creationId="{56D5324B-7CC4-FBCA-755D-40DA33977AD4}"/>
          </ac:spMkLst>
        </pc:spChg>
      </pc:sldChg>
      <pc:sldChg chg="addSp modSp add ord modTransition addAnim delAnim">
        <pc:chgData name="RIDDHI SNEHALKUMAR PAREKH" userId="S::103178382@student.swin.edu.au::957144af-989f-4930-a2d0-80c8d0909053" providerId="AD" clId="Web-{511F24FC-BF02-868A-635E-041808A47176}" dt="2023-07-26T00:25:03.495" v="92"/>
        <pc:sldMkLst>
          <pc:docMk/>
          <pc:sldMk cId="2418586902" sldId="288"/>
        </pc:sldMkLst>
        <pc:spChg chg="add mod">
          <ac:chgData name="RIDDHI SNEHALKUMAR PAREKH" userId="S::103178382@student.swin.edu.au::957144af-989f-4930-a2d0-80c8d0909053" providerId="AD" clId="Web-{511F24FC-BF02-868A-635E-041808A47176}" dt="2023-07-25T23:37:12.267" v="60" actId="1076"/>
          <ac:spMkLst>
            <pc:docMk/>
            <pc:sldMk cId="2418586902" sldId="288"/>
            <ac:spMk id="3" creationId="{D3691AC4-8B5B-C7D9-384B-CBBF9FB9C22B}"/>
          </ac:spMkLst>
        </pc:spChg>
        <pc:spChg chg="mod">
          <ac:chgData name="RIDDHI SNEHALKUMAR PAREKH" userId="S::103178382@student.swin.edu.au::957144af-989f-4930-a2d0-80c8d0909053" providerId="AD" clId="Web-{511F24FC-BF02-868A-635E-041808A47176}" dt="2023-07-25T23:37:20.283" v="61" actId="1076"/>
          <ac:spMkLst>
            <pc:docMk/>
            <pc:sldMk cId="2418586902" sldId="288"/>
            <ac:spMk id="19" creationId="{CB11CE31-FC72-E913-8832-FFCD018D4A5F}"/>
          </ac:spMkLst>
        </pc:spChg>
        <pc:spChg chg="mod">
          <ac:chgData name="RIDDHI SNEHALKUMAR PAREKH" userId="S::103178382@student.swin.edu.au::957144af-989f-4930-a2d0-80c8d0909053" providerId="AD" clId="Web-{511F24FC-BF02-868A-635E-041808A47176}" dt="2023-07-25T23:37:24.502" v="62" actId="1076"/>
          <ac:spMkLst>
            <pc:docMk/>
            <pc:sldMk cId="2418586902" sldId="288"/>
            <ac:spMk id="21" creationId="{58F98CA0-0B01-5718-CC23-9A6261ECFFC0}"/>
          </ac:spMkLst>
        </pc:spChg>
        <pc:spChg chg="mod">
          <ac:chgData name="RIDDHI SNEHALKUMAR PAREKH" userId="S::103178382@student.swin.edu.au::957144af-989f-4930-a2d0-80c8d0909053" providerId="AD" clId="Web-{511F24FC-BF02-868A-635E-041808A47176}" dt="2023-07-25T23:37:28.127" v="63" actId="1076"/>
          <ac:spMkLst>
            <pc:docMk/>
            <pc:sldMk cId="2418586902" sldId="288"/>
            <ac:spMk id="23" creationId="{9496BD2D-964B-7327-18B0-857AAAD59D6A}"/>
          </ac:spMkLst>
        </pc:spChg>
      </pc:sldChg>
      <pc:sldChg chg="add addAnim">
        <pc:chgData name="RIDDHI SNEHALKUMAR PAREKH" userId="S::103178382@student.swin.edu.au::957144af-989f-4930-a2d0-80c8d0909053" providerId="AD" clId="Web-{511F24FC-BF02-868A-635E-041808A47176}" dt="2023-07-26T00:38:21.920" v="93"/>
        <pc:sldMkLst>
          <pc:docMk/>
          <pc:sldMk cId="3784082184" sldId="289"/>
        </pc:sldMkLst>
      </pc:sldChg>
      <pc:sldChg chg="add del">
        <pc:chgData name="RIDDHI SNEHALKUMAR PAREKH" userId="S::103178382@student.swin.edu.au::957144af-989f-4930-a2d0-80c8d0909053" providerId="AD" clId="Web-{511F24FC-BF02-868A-635E-041808A47176}" dt="2023-07-25T14:30:50.939" v="7"/>
        <pc:sldMkLst>
          <pc:docMk/>
          <pc:sldMk cId="658517172" sldId="290"/>
        </pc:sldMkLst>
      </pc:sldChg>
      <pc:sldChg chg="add del">
        <pc:chgData name="RIDDHI SNEHALKUMAR PAREKH" userId="S::103178382@student.swin.edu.au::957144af-989f-4930-a2d0-80c8d0909053" providerId="AD" clId="Web-{511F24FC-BF02-868A-635E-041808A47176}" dt="2023-07-25T13:06:27.332" v="5"/>
        <pc:sldMkLst>
          <pc:docMk/>
          <pc:sldMk cId="4057953411" sldId="290"/>
        </pc:sldMkLst>
      </pc:sldChg>
      <pc:sldChg chg="mod setBg">
        <pc:chgData name="RIDDHI SNEHALKUMAR PAREKH" userId="S::103178382@student.swin.edu.au::957144af-989f-4930-a2d0-80c8d0909053" providerId="AD" clId="Web-{511F24FC-BF02-868A-635E-041808A47176}" dt="2023-07-25T23:46:08.604" v="90"/>
        <pc:sldMkLst>
          <pc:docMk/>
          <pc:sldMk cId="3085186208" sldId="293"/>
        </pc:sldMkLst>
      </pc:sldChg>
      <pc:sldChg chg="addSp delSp modSp modTransition">
        <pc:chgData name="RIDDHI SNEHALKUMAR PAREKH" userId="S::103178382@student.swin.edu.au::957144af-989f-4930-a2d0-80c8d0909053" providerId="AD" clId="Web-{511F24FC-BF02-868A-635E-041808A47176}" dt="2023-07-25T23:39:12.004" v="66"/>
        <pc:sldMkLst>
          <pc:docMk/>
          <pc:sldMk cId="720989260" sldId="295"/>
        </pc:sldMkLst>
        <pc:spChg chg="mod">
          <ac:chgData name="RIDDHI SNEHALKUMAR PAREKH" userId="S::103178382@student.swin.edu.au::957144af-989f-4930-a2d0-80c8d0909053" providerId="AD" clId="Web-{511F24FC-BF02-868A-635E-041808A47176}" dt="2023-07-25T14:50:44.178" v="45" actId="20577"/>
          <ac:spMkLst>
            <pc:docMk/>
            <pc:sldMk cId="720989260" sldId="295"/>
            <ac:spMk id="2" creationId="{F35E1C0A-EF16-59BF-C22A-A05A265D5C95}"/>
          </ac:spMkLst>
        </pc:spChg>
        <pc:spChg chg="del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19" creationId="{F5258B98-3BD5-0A20-B0E7-944EAEB2654A}"/>
          </ac:spMkLst>
        </pc:spChg>
        <pc:spChg chg="del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21" creationId="{0760E4C7-47B8-4356-ABCA-CC9C79E2D2B6}"/>
          </ac:spMkLst>
        </pc:spChg>
        <pc:spChg chg="del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23" creationId="{53174E83-2682-EA33-BF59-CACA1385E3E7}"/>
          </ac:spMkLst>
        </pc:spChg>
        <pc:spChg chg="add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29" creationId="{F5258B98-3BD5-0A20-B0E7-944EAEB2654A}"/>
          </ac:spMkLst>
        </pc:spChg>
        <pc:spChg chg="add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33" creationId="{0760E4C7-47B8-4356-ABCA-CC9C79E2D2B6}"/>
          </ac:spMkLst>
        </pc:spChg>
        <pc:spChg chg="add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35" creationId="{ED0A0432-F95F-6441-CC5D-B6BB755FABF8}"/>
          </ac:spMkLst>
        </pc:spChg>
        <pc:spChg chg="add">
          <ac:chgData name="RIDDHI SNEHALKUMAR PAREKH" userId="S::103178382@student.swin.edu.au::957144af-989f-4930-a2d0-80c8d0909053" providerId="AD" clId="Web-{511F24FC-BF02-868A-635E-041808A47176}" dt="2023-07-25T14:50:07.567" v="35"/>
          <ac:spMkLst>
            <pc:docMk/>
            <pc:sldMk cId="720989260" sldId="295"/>
            <ac:spMk id="37" creationId="{3F0586C3-A19F-D214-ABDE-30AD5B6669E5}"/>
          </ac:spMkLst>
        </pc:spChg>
        <pc:cxnChg chg="del">
          <ac:chgData name="RIDDHI SNEHALKUMAR PAREKH" userId="S::103178382@student.swin.edu.au::957144af-989f-4930-a2d0-80c8d0909053" providerId="AD" clId="Web-{511F24FC-BF02-868A-635E-041808A47176}" dt="2023-07-25T14:50:07.567" v="35"/>
          <ac:cxnSpMkLst>
            <pc:docMk/>
            <pc:sldMk cId="720989260" sldId="295"/>
            <ac:cxnSpMk id="20" creationId="{1C74AEE6-9CA7-5247-DC34-99634247DF50}"/>
          </ac:cxnSpMkLst>
        </pc:cxnChg>
        <pc:cxnChg chg="del">
          <ac:chgData name="RIDDHI SNEHALKUMAR PAREKH" userId="S::103178382@student.swin.edu.au::957144af-989f-4930-a2d0-80c8d0909053" providerId="AD" clId="Web-{511F24FC-BF02-868A-635E-041808A47176}" dt="2023-07-25T14:50:07.567" v="35"/>
          <ac:cxnSpMkLst>
            <pc:docMk/>
            <pc:sldMk cId="720989260" sldId="295"/>
            <ac:cxnSpMk id="24" creationId="{8D8181E6-BF6C-7868-46D1-88E2970D08F9}"/>
          </ac:cxnSpMkLst>
        </pc:cxnChg>
        <pc:cxnChg chg="add">
          <ac:chgData name="RIDDHI SNEHALKUMAR PAREKH" userId="S::103178382@student.swin.edu.au::957144af-989f-4930-a2d0-80c8d0909053" providerId="AD" clId="Web-{511F24FC-BF02-868A-635E-041808A47176}" dt="2023-07-25T14:50:07.567" v="35"/>
          <ac:cxnSpMkLst>
            <pc:docMk/>
            <pc:sldMk cId="720989260" sldId="295"/>
            <ac:cxnSpMk id="31" creationId="{1C74AEE6-9CA7-5247-DC34-99634247DF50}"/>
          </ac:cxnSpMkLst>
        </pc:cxnChg>
        <pc:cxnChg chg="add">
          <ac:chgData name="RIDDHI SNEHALKUMAR PAREKH" userId="S::103178382@student.swin.edu.au::957144af-989f-4930-a2d0-80c8d0909053" providerId="AD" clId="Web-{511F24FC-BF02-868A-635E-041808A47176}" dt="2023-07-25T14:50:07.567" v="35"/>
          <ac:cxnSpMkLst>
            <pc:docMk/>
            <pc:sldMk cId="720989260" sldId="295"/>
            <ac:cxnSpMk id="39" creationId="{414C5C93-B9E9-4392-ADCF-ABF21209DD56}"/>
          </ac:cxnSpMkLst>
        </pc:cxnChg>
      </pc:sldChg>
      <pc:sldChg chg="add modTransition">
        <pc:chgData name="RIDDHI SNEHALKUMAR PAREKH" userId="S::103178382@student.swin.edu.au::957144af-989f-4930-a2d0-80c8d0909053" providerId="AD" clId="Web-{511F24FC-BF02-868A-635E-041808A47176}" dt="2023-07-25T23:42:26.023" v="78"/>
        <pc:sldMkLst>
          <pc:docMk/>
          <pc:sldMk cId="386086433" sldId="296"/>
        </pc:sldMkLst>
      </pc:sldChg>
      <pc:sldChg chg="add">
        <pc:chgData name="RIDDHI SNEHALKUMAR PAREKH" userId="S::103178382@student.swin.edu.au::957144af-989f-4930-a2d0-80c8d0909053" providerId="AD" clId="Web-{511F24FC-BF02-868A-635E-041808A47176}" dt="2023-07-25T14:53:53.738" v="50"/>
        <pc:sldMkLst>
          <pc:docMk/>
          <pc:sldMk cId="817734758" sldId="297"/>
        </pc:sldMkLst>
      </pc:sldChg>
      <pc:sldMasterChg chg="add addSldLayout">
        <pc:chgData name="RIDDHI SNEHALKUMAR PAREKH" userId="S::103178382@student.swin.edu.au::957144af-989f-4930-a2d0-80c8d0909053" providerId="AD" clId="Web-{511F24FC-BF02-868A-635E-041808A47176}" dt="2023-07-25T12:55:13.159" v="0"/>
        <pc:sldMasterMkLst>
          <pc:docMk/>
          <pc:sldMasterMk cId="195331718" sldId="2147483672"/>
        </pc:sldMasterMkLst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4255672799" sldId="2147483673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931713202" sldId="2147483674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1560396358" sldId="2147483675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2993639114" sldId="2147483676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122620135" sldId="2147483677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3958217585" sldId="2147483678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3221273696" sldId="2147483679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1322070166" sldId="2147483680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1400640660" sldId="2147483681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817038916" sldId="2147483682"/>
          </pc:sldLayoutMkLst>
        </pc:sldLayoutChg>
        <pc:sldLayoutChg chg="add">
          <pc:chgData name="RIDDHI SNEHALKUMAR PAREKH" userId="S::103178382@student.swin.edu.au::957144af-989f-4930-a2d0-80c8d0909053" providerId="AD" clId="Web-{511F24FC-BF02-868A-635E-041808A47176}" dt="2023-07-25T12:55:13.159" v="0"/>
          <pc:sldLayoutMkLst>
            <pc:docMk/>
            <pc:sldMasterMk cId="195331718" sldId="2147483672"/>
            <pc:sldLayoutMk cId="2090565834" sldId="2147483683"/>
          </pc:sldLayoutMkLst>
        </pc:sldLayoutChg>
      </pc:sldMasterChg>
    </pc:docChg>
  </pc:docChgLst>
  <pc:docChgLst>
    <pc:chgData name="MD NAHID TANJUM" userId="S::103807068@student.swin.edu.au::09343c11-75b2-4768-b15c-2b749fc71809" providerId="AD" clId="Web-{A87D5C5E-BDC8-8292-1FC0-86E0B2435E63}"/>
    <pc:docChg chg="sldOrd">
      <pc:chgData name="MD NAHID TANJUM" userId="S::103807068@student.swin.edu.au::09343c11-75b2-4768-b15c-2b749fc71809" providerId="AD" clId="Web-{A87D5C5E-BDC8-8292-1FC0-86E0B2435E63}" dt="2023-07-26T01:27:48.816" v="0"/>
      <pc:docMkLst>
        <pc:docMk/>
      </pc:docMkLst>
      <pc:sldChg chg="ord">
        <pc:chgData name="MD NAHID TANJUM" userId="S::103807068@student.swin.edu.au::09343c11-75b2-4768-b15c-2b749fc71809" providerId="AD" clId="Web-{A87D5C5E-BDC8-8292-1FC0-86E0B2435E63}" dt="2023-07-26T01:27:48.816" v="0"/>
        <pc:sldMkLst>
          <pc:docMk/>
          <pc:sldMk cId="263184305" sldId="294"/>
        </pc:sldMkLst>
      </pc:sldChg>
    </pc:docChg>
  </pc:docChgLst>
  <pc:docChgLst>
    <pc:chgData name="JEMIMA JENNIA" userId="bbb77834-a0ff-426e-ac38-6dd58467b743" providerId="ADAL" clId="{912EBE96-ADB9-D045-BE41-9BB66D400E2F}"/>
    <pc:docChg chg="undo custSel addSld delSld modSld sldOrd">
      <pc:chgData name="JEMIMA JENNIA" userId="bbb77834-a0ff-426e-ac38-6dd58467b743" providerId="ADAL" clId="{912EBE96-ADB9-D045-BE41-9BB66D400E2F}" dt="2023-07-26T02:30:35.521" v="6248" actId="1076"/>
      <pc:docMkLst>
        <pc:docMk/>
      </pc:docMkLst>
      <pc:sldChg chg="addSp delSp modSp mod setBg modAnim delDesignElem">
        <pc:chgData name="JEMIMA JENNIA" userId="bbb77834-a0ff-426e-ac38-6dd58467b743" providerId="ADAL" clId="{912EBE96-ADB9-D045-BE41-9BB66D400E2F}" dt="2023-07-25T15:58:26.392" v="6246" actId="1076"/>
        <pc:sldMkLst>
          <pc:docMk/>
          <pc:sldMk cId="3939656169" sldId="256"/>
        </pc:sldMkLst>
        <pc:spChg chg="mod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2" creationId="{1BA7AF0C-9FC7-25A6-585A-59F996784F46}"/>
          </ac:spMkLst>
        </pc:spChg>
        <pc:spChg chg="mod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3" creationId="{E3318C18-07DB-E901-5C16-BBF6926DC6B6}"/>
          </ac:spMkLst>
        </pc:spChg>
        <pc:spChg chg="add del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12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13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5T15:40:41.574" v="6095" actId="26606"/>
          <ac:spMkLst>
            <pc:docMk/>
            <pc:sldMk cId="3939656169" sldId="256"/>
            <ac:spMk id="15" creationId="{0760E4C7-47B8-4356-ABCA-CC9C79E2D2B6}"/>
          </ac:spMkLst>
        </pc:spChg>
        <pc:spChg chg="add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16" creationId="{FC6F8EF8-DB86-BC7F-35DC-B66F068FC18B}"/>
          </ac:spMkLst>
        </pc:spChg>
        <pc:spChg chg="add del">
          <ac:chgData name="JEMIMA JENNIA" userId="bbb77834-a0ff-426e-ac38-6dd58467b743" providerId="ADAL" clId="{912EBE96-ADB9-D045-BE41-9BB66D400E2F}" dt="2023-07-25T15:40:41.574" v="6095" actId="26606"/>
          <ac:spMkLst>
            <pc:docMk/>
            <pc:sldMk cId="3939656169" sldId="256"/>
            <ac:spMk id="17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939656169" sldId="256"/>
            <ac:spMk id="18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939656169" sldId="256"/>
            <ac:spMk id="20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5:40:42.567" v="6097" actId="26606"/>
          <ac:spMkLst>
            <pc:docMk/>
            <pc:sldMk cId="3939656169" sldId="256"/>
            <ac:spMk id="21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40:42.567" v="6097" actId="26606"/>
          <ac:spMkLst>
            <pc:docMk/>
            <pc:sldMk cId="3939656169" sldId="256"/>
            <ac:spMk id="23" creationId="{CEB96CAC-5A33-8303-9C73-1B3220A5D3FA}"/>
          </ac:spMkLst>
        </pc:spChg>
        <pc:spChg chg="add">
          <ac:chgData name="JEMIMA JENNIA" userId="bbb77834-a0ff-426e-ac38-6dd58467b743" providerId="ADAL" clId="{912EBE96-ADB9-D045-BE41-9BB66D400E2F}" dt="2023-07-25T15:57:38.907" v="6240" actId="26606"/>
          <ac:spMkLst>
            <pc:docMk/>
            <pc:sldMk cId="3939656169" sldId="256"/>
            <ac:spMk id="25" creationId="{AE8D53AF-D358-3E3C-CBA8-2D44533BB79E}"/>
          </ac:spMkLst>
        </pc:spChg>
        <pc:spChg chg="add del">
          <ac:chgData name="JEMIMA JENNIA" userId="bbb77834-a0ff-426e-ac38-6dd58467b743" providerId="ADAL" clId="{912EBE96-ADB9-D045-BE41-9BB66D400E2F}" dt="2023-07-25T15:40:45.375" v="6099" actId="26606"/>
          <ac:spMkLst>
            <pc:docMk/>
            <pc:sldMk cId="3939656169" sldId="256"/>
            <ac:spMk id="2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40:45.375" v="6099" actId="26606"/>
          <ac:spMkLst>
            <pc:docMk/>
            <pc:sldMk cId="3939656169" sldId="256"/>
            <ac:spMk id="27" creationId="{ED0A0432-F95F-6441-CC5D-B6BB755FABF8}"/>
          </ac:spMkLst>
        </pc:spChg>
        <pc:spChg chg="add del">
          <ac:chgData name="JEMIMA JENNIA" userId="bbb77834-a0ff-426e-ac38-6dd58467b743" providerId="ADAL" clId="{912EBE96-ADB9-D045-BE41-9BB66D400E2F}" dt="2023-07-25T15:40:45.375" v="6099" actId="26606"/>
          <ac:spMkLst>
            <pc:docMk/>
            <pc:sldMk cId="3939656169" sldId="256"/>
            <ac:spMk id="28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5:40:48.822" v="6101" actId="26606"/>
          <ac:spMkLst>
            <pc:docMk/>
            <pc:sldMk cId="3939656169" sldId="256"/>
            <ac:spMk id="31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5:40:48.822" v="6101" actId="26606"/>
          <ac:spMkLst>
            <pc:docMk/>
            <pc:sldMk cId="3939656169" sldId="256"/>
            <ac:spMk id="32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5T15:40:50.120" v="6103" actId="26606"/>
          <ac:spMkLst>
            <pc:docMk/>
            <pc:sldMk cId="3939656169" sldId="256"/>
            <ac:spMk id="35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40:50.120" v="6103" actId="26606"/>
          <ac:spMkLst>
            <pc:docMk/>
            <pc:sldMk cId="3939656169" sldId="256"/>
            <ac:spMk id="36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5T15:53:14.594" v="6200"/>
          <ac:spMkLst>
            <pc:docMk/>
            <pc:sldMk cId="3939656169" sldId="256"/>
            <ac:spMk id="39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53:14.594" v="6200"/>
          <ac:spMkLst>
            <pc:docMk/>
            <pc:sldMk cId="3939656169" sldId="256"/>
            <ac:spMk id="40" creationId="{3F0586C3-A19F-D214-ABDE-30AD5B6669E5}"/>
          </ac:spMkLst>
        </pc:spChg>
        <pc:picChg chg="del mod">
          <ac:chgData name="JEMIMA JENNIA" userId="bbb77834-a0ff-426e-ac38-6dd58467b743" providerId="ADAL" clId="{912EBE96-ADB9-D045-BE41-9BB66D400E2F}" dt="2023-07-25T15:57:22.412" v="6239" actId="21"/>
          <ac:picMkLst>
            <pc:docMk/>
            <pc:sldMk cId="3939656169" sldId="256"/>
            <ac:picMk id="4" creationId="{A89673ED-8DCC-F6CC-76AF-554E1DFADC17}"/>
          </ac:picMkLst>
        </pc:picChg>
        <pc:picChg chg="add del mod">
          <ac:chgData name="JEMIMA JENNIA" userId="bbb77834-a0ff-426e-ac38-6dd58467b743" providerId="ADAL" clId="{912EBE96-ADB9-D045-BE41-9BB66D400E2F}" dt="2023-07-25T15:58:18.897" v="6244" actId="478"/>
          <ac:picMkLst>
            <pc:docMk/>
            <pc:sldMk cId="3939656169" sldId="256"/>
            <ac:picMk id="6" creationId="{F24B12DC-362B-E019-D38A-34C0EDED28BA}"/>
          </ac:picMkLst>
        </pc:picChg>
        <pc:picChg chg="add mod">
          <ac:chgData name="JEMIMA JENNIA" userId="bbb77834-a0ff-426e-ac38-6dd58467b743" providerId="ADAL" clId="{912EBE96-ADB9-D045-BE41-9BB66D400E2F}" dt="2023-07-25T15:58:26.392" v="6246" actId="1076"/>
          <ac:picMkLst>
            <pc:docMk/>
            <pc:sldMk cId="3939656169" sldId="256"/>
            <ac:picMk id="7" creationId="{7D1A4600-1D8D-93DA-4C62-7D31735C9F03}"/>
          </ac:picMkLst>
        </pc:picChg>
        <pc:picChg chg="add del mod">
          <ac:chgData name="JEMIMA JENNIA" userId="bbb77834-a0ff-426e-ac38-6dd58467b743" providerId="ADAL" clId="{912EBE96-ADB9-D045-BE41-9BB66D400E2F}" dt="2023-07-24T12:35:28.523" v="104" actId="21"/>
          <ac:picMkLst>
            <pc:docMk/>
            <pc:sldMk cId="3939656169" sldId="256"/>
            <ac:picMk id="8" creationId="{8DC1D688-1935-3E23-CE9E-F932A422A7FD}"/>
          </ac:picMkLst>
        </pc:picChg>
        <pc:picChg chg="add mod">
          <ac:chgData name="JEMIMA JENNIA" userId="bbb77834-a0ff-426e-ac38-6dd58467b743" providerId="ADAL" clId="{912EBE96-ADB9-D045-BE41-9BB66D400E2F}" dt="2023-07-24T12:38:05.096" v="113" actId="1076"/>
          <ac:picMkLst>
            <pc:docMk/>
            <pc:sldMk cId="3939656169" sldId="256"/>
            <ac:picMk id="10" creationId="{57A580F5-289D-3727-B496-BF18C7938B05}"/>
          </ac:picMkLst>
        </pc:picChg>
        <pc:cxnChg chg="add del">
          <ac:chgData name="JEMIMA JENNIA" userId="bbb77834-a0ff-426e-ac38-6dd58467b743" providerId="ADAL" clId="{912EBE96-ADB9-D045-BE41-9BB66D400E2F}" dt="2023-07-25T15:57:38.907" v="6240" actId="26606"/>
          <ac:cxnSpMkLst>
            <pc:docMk/>
            <pc:sldMk cId="3939656169" sldId="256"/>
            <ac:cxnSpMk id="14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5T15:40:41.574" v="6095" actId="26606"/>
          <ac:cxnSpMkLst>
            <pc:docMk/>
            <pc:sldMk cId="3939656169" sldId="256"/>
            <ac:cxnSpMk id="19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939656169" sldId="256"/>
            <ac:cxnSpMk id="22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5:40:42.567" v="6097" actId="26606"/>
          <ac:cxnSpMkLst>
            <pc:docMk/>
            <pc:sldMk cId="3939656169" sldId="256"/>
            <ac:cxnSpMk id="24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5T15:40:45.375" v="6099" actId="26606"/>
          <ac:cxnSpMkLst>
            <pc:docMk/>
            <pc:sldMk cId="3939656169" sldId="256"/>
            <ac:cxnSpMk id="29" creationId="{414C5C93-B9E9-4392-ADCF-ABF21209DD56}"/>
          </ac:cxnSpMkLst>
        </pc:cxnChg>
        <pc:cxnChg chg="add">
          <ac:chgData name="JEMIMA JENNIA" userId="bbb77834-a0ff-426e-ac38-6dd58467b743" providerId="ADAL" clId="{912EBE96-ADB9-D045-BE41-9BB66D400E2F}" dt="2023-07-25T15:57:38.907" v="6240" actId="26606"/>
          <ac:cxnSpMkLst>
            <pc:docMk/>
            <pc:sldMk cId="3939656169" sldId="256"/>
            <ac:cxnSpMk id="30" creationId="{A48FFDED-D19A-5971-9E62-D66F69A8F8A2}"/>
          </ac:cxnSpMkLst>
        </pc:cxnChg>
        <pc:cxnChg chg="add del">
          <ac:chgData name="JEMIMA JENNIA" userId="bbb77834-a0ff-426e-ac38-6dd58467b743" providerId="ADAL" clId="{912EBE96-ADB9-D045-BE41-9BB66D400E2F}" dt="2023-07-25T15:40:48.822" v="6101" actId="26606"/>
          <ac:cxnSpMkLst>
            <pc:docMk/>
            <pc:sldMk cId="3939656169" sldId="256"/>
            <ac:cxnSpMk id="33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5T15:40:50.120" v="6103" actId="26606"/>
          <ac:cxnSpMkLst>
            <pc:docMk/>
            <pc:sldMk cId="3939656169" sldId="256"/>
            <ac:cxnSpMk id="37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5T15:53:14.594" v="6200"/>
          <ac:cxnSpMkLst>
            <pc:docMk/>
            <pc:sldMk cId="3939656169" sldId="256"/>
            <ac:cxnSpMk id="41" creationId="{414C5C93-B9E9-4392-ADCF-ABF21209DD56}"/>
          </ac:cxnSpMkLst>
        </pc:cxnChg>
      </pc:sldChg>
      <pc:sldChg chg="addSp delSp modSp mod modTransition modAnim delDesignElem">
        <pc:chgData name="JEMIMA JENNIA" userId="bbb77834-a0ff-426e-ac38-6dd58467b743" providerId="ADAL" clId="{912EBE96-ADB9-D045-BE41-9BB66D400E2F}" dt="2023-07-25T15:45:31.972" v="6127"/>
        <pc:sldMkLst>
          <pc:docMk/>
          <pc:sldMk cId="96788928" sldId="257"/>
        </pc:sldMkLst>
        <pc:spChg chg="mod ord">
          <ac:chgData name="JEMIMA JENNIA" userId="bbb77834-a0ff-426e-ac38-6dd58467b743" providerId="ADAL" clId="{912EBE96-ADB9-D045-BE41-9BB66D400E2F}" dt="2023-07-24T16:30:40.465" v="3099" actId="26606"/>
          <ac:spMkLst>
            <pc:docMk/>
            <pc:sldMk cId="96788928" sldId="257"/>
            <ac:spMk id="2" creationId="{890162E9-408A-434B-13E5-CE1259B51F28}"/>
          </ac:spMkLst>
        </pc:spChg>
        <pc:spChg chg="add mod">
          <ac:chgData name="JEMIMA JENNIA" userId="bbb77834-a0ff-426e-ac38-6dd58467b743" providerId="ADAL" clId="{912EBE96-ADB9-D045-BE41-9BB66D400E2F}" dt="2023-07-24T16:28:41.979" v="3088" actId="26606"/>
          <ac:spMkLst>
            <pc:docMk/>
            <pc:sldMk cId="96788928" sldId="257"/>
            <ac:spMk id="7" creationId="{503F834A-EB0C-1C32-9F49-12B5761456B0}"/>
          </ac:spMkLst>
        </pc:spChg>
        <pc:spChg chg="add del">
          <ac:chgData name="JEMIMA JENNIA" userId="bbb77834-a0ff-426e-ac38-6dd58467b743" providerId="ADAL" clId="{912EBE96-ADB9-D045-BE41-9BB66D400E2F}" dt="2023-07-24T16:19:32.016" v="3046" actId="26606"/>
          <ac:spMkLst>
            <pc:docMk/>
            <pc:sldMk cId="96788928" sldId="257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19:32.016" v="3046" actId="26606"/>
          <ac:spMkLst>
            <pc:docMk/>
            <pc:sldMk cId="96788928" sldId="257"/>
            <ac:spMk id="2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19:32.016" v="3046" actId="26606"/>
          <ac:spMkLst>
            <pc:docMk/>
            <pc:sldMk cId="96788928" sldId="257"/>
            <ac:spMk id="28" creationId="{B758B122-85A5-F4DA-C20F-E970C80F4719}"/>
          </ac:spMkLst>
        </pc:spChg>
        <pc:spChg chg="add del">
          <ac:chgData name="JEMIMA JENNIA" userId="bbb77834-a0ff-426e-ac38-6dd58467b743" providerId="ADAL" clId="{912EBE96-ADB9-D045-BE41-9BB66D400E2F}" dt="2023-07-24T16:28:41.979" v="3088" actId="26606"/>
          <ac:spMkLst>
            <pc:docMk/>
            <pc:sldMk cId="96788928" sldId="257"/>
            <ac:spMk id="35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8:41.979" v="3088" actId="26606"/>
          <ac:spMkLst>
            <pc:docMk/>
            <pc:sldMk cId="96788928" sldId="257"/>
            <ac:spMk id="39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28:41.979" v="3088" actId="26606"/>
          <ac:spMkLst>
            <pc:docMk/>
            <pc:sldMk cId="96788928" sldId="257"/>
            <ac:spMk id="41" creationId="{ED0A0432-F95F-6441-CC5D-B6BB755FABF8}"/>
          </ac:spMkLst>
        </pc:spChg>
        <pc:spChg chg="add del">
          <ac:chgData name="JEMIMA JENNIA" userId="bbb77834-a0ff-426e-ac38-6dd58467b743" providerId="ADAL" clId="{912EBE96-ADB9-D045-BE41-9BB66D400E2F}" dt="2023-07-24T16:28:41.979" v="3088" actId="26606"/>
          <ac:spMkLst>
            <pc:docMk/>
            <pc:sldMk cId="96788928" sldId="257"/>
            <ac:spMk id="43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4T16:30:27.260" v="3095" actId="26606"/>
          <ac:spMkLst>
            <pc:docMk/>
            <pc:sldMk cId="96788928" sldId="257"/>
            <ac:spMk id="47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30:27.260" v="3095" actId="26606"/>
          <ac:spMkLst>
            <pc:docMk/>
            <pc:sldMk cId="96788928" sldId="257"/>
            <ac:spMk id="49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21:01.235" v="3057" actId="26606"/>
          <ac:spMkLst>
            <pc:docMk/>
            <pc:sldMk cId="96788928" sldId="257"/>
            <ac:spMk id="50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30:27.260" v="3095" actId="26606"/>
          <ac:spMkLst>
            <pc:docMk/>
            <pc:sldMk cId="96788928" sldId="257"/>
            <ac:spMk id="51" creationId="{5A3C1309-6746-738B-1344-198FEB9C643F}"/>
          </ac:spMkLst>
        </pc:spChg>
        <pc:spChg chg="add del">
          <ac:chgData name="JEMIMA JENNIA" userId="bbb77834-a0ff-426e-ac38-6dd58467b743" providerId="ADAL" clId="{912EBE96-ADB9-D045-BE41-9BB66D400E2F}" dt="2023-07-24T16:21:01.235" v="3057" actId="26606"/>
          <ac:spMkLst>
            <pc:docMk/>
            <pc:sldMk cId="96788928" sldId="257"/>
            <ac:spMk id="54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30:40.465" v="3099" actId="26606"/>
          <ac:spMkLst>
            <pc:docMk/>
            <pc:sldMk cId="96788928" sldId="257"/>
            <ac:spMk id="55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1:01.235" v="3057" actId="26606"/>
          <ac:spMkLst>
            <pc:docMk/>
            <pc:sldMk cId="96788928" sldId="257"/>
            <ac:spMk id="56" creationId="{6052BD80-5BBC-A51B-B92B-B20733A3DF21}"/>
          </ac:spMkLst>
        </pc:spChg>
        <pc:spChg chg="add del">
          <ac:chgData name="JEMIMA JENNIA" userId="bbb77834-a0ff-426e-ac38-6dd58467b743" providerId="ADAL" clId="{912EBE96-ADB9-D045-BE41-9BB66D400E2F}" dt="2023-07-24T16:21:01.235" v="3057" actId="26606"/>
          <ac:spMkLst>
            <pc:docMk/>
            <pc:sldMk cId="96788928" sldId="257"/>
            <ac:spMk id="58" creationId="{FE2CF981-9EBE-C1C6-CC66-97A624D72AD7}"/>
          </ac:spMkLst>
        </pc:spChg>
        <pc:spChg chg="add del">
          <ac:chgData name="JEMIMA JENNIA" userId="bbb77834-a0ff-426e-ac38-6dd58467b743" providerId="ADAL" clId="{912EBE96-ADB9-D045-BE41-9BB66D400E2F}" dt="2023-07-24T16:30:40.465" v="3099" actId="26606"/>
          <ac:spMkLst>
            <pc:docMk/>
            <pc:sldMk cId="96788928" sldId="257"/>
            <ac:spMk id="59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30:40.465" v="3099" actId="26606"/>
          <ac:spMkLst>
            <pc:docMk/>
            <pc:sldMk cId="96788928" sldId="257"/>
            <ac:spMk id="64" creationId="{6052BD80-5BBC-A51B-B92B-B20733A3DF21}"/>
          </ac:spMkLst>
        </pc:spChg>
        <pc:spChg chg="add del">
          <ac:chgData name="JEMIMA JENNIA" userId="bbb77834-a0ff-426e-ac38-6dd58467b743" providerId="ADAL" clId="{912EBE96-ADB9-D045-BE41-9BB66D400E2F}" dt="2023-07-24T16:30:40.465" v="3099" actId="26606"/>
          <ac:spMkLst>
            <pc:docMk/>
            <pc:sldMk cId="96788928" sldId="257"/>
            <ac:spMk id="66" creationId="{FE2CF981-9EBE-C1C6-CC66-97A624D72AD7}"/>
          </ac:spMkLst>
        </pc:spChg>
        <pc:spChg chg="add del">
          <ac:chgData name="JEMIMA JENNIA" userId="bbb77834-a0ff-426e-ac38-6dd58467b743" providerId="ADAL" clId="{912EBE96-ADB9-D045-BE41-9BB66D400E2F}" dt="2023-07-24T16:20:38.409" v="3051" actId="26606"/>
          <ac:spMkLst>
            <pc:docMk/>
            <pc:sldMk cId="96788928" sldId="257"/>
            <ac:spMk id="67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0:38.409" v="3051" actId="26606"/>
          <ac:spMkLst>
            <pc:docMk/>
            <pc:sldMk cId="96788928" sldId="257"/>
            <ac:spMk id="71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30:40.453" v="3098" actId="26606"/>
          <ac:spMkLst>
            <pc:docMk/>
            <pc:sldMk cId="96788928" sldId="257"/>
            <ac:spMk id="7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0:38.409" v="3051" actId="26606"/>
          <ac:spMkLst>
            <pc:docMk/>
            <pc:sldMk cId="96788928" sldId="257"/>
            <ac:spMk id="73" creationId="{A68D510C-DF78-1159-F0CE-58A0CA8525C1}"/>
          </ac:spMkLst>
        </pc:spChg>
        <pc:spChg chg="add del">
          <ac:chgData name="JEMIMA JENNIA" userId="bbb77834-a0ff-426e-ac38-6dd58467b743" providerId="ADAL" clId="{912EBE96-ADB9-D045-BE41-9BB66D400E2F}" dt="2023-07-24T16:30:40.453" v="3098" actId="26606"/>
          <ac:spMkLst>
            <pc:docMk/>
            <pc:sldMk cId="96788928" sldId="257"/>
            <ac:spMk id="7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20:59.822" v="3055" actId="26606"/>
          <ac:spMkLst>
            <pc:docMk/>
            <pc:sldMk cId="96788928" sldId="257"/>
            <ac:spMk id="77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0:59.822" v="3055" actId="26606"/>
          <ac:spMkLst>
            <pc:docMk/>
            <pc:sldMk cId="96788928" sldId="257"/>
            <ac:spMk id="79" creationId="{36EE17F1-6A7B-4866-9463-8932E9C1BA2A}"/>
          </ac:spMkLst>
        </pc:spChg>
        <pc:spChg chg="add del">
          <ac:chgData name="JEMIMA JENNIA" userId="bbb77834-a0ff-426e-ac38-6dd58467b743" providerId="ADAL" clId="{912EBE96-ADB9-D045-BE41-9BB66D400E2F}" dt="2023-07-24T16:20:59.822" v="3055" actId="26606"/>
          <ac:spMkLst>
            <pc:docMk/>
            <pc:sldMk cId="96788928" sldId="257"/>
            <ac:spMk id="80" creationId="{DA1D4867-E78E-741E-CF1D-A222FFBB74ED}"/>
          </ac:spMkLst>
        </pc:spChg>
        <pc:spChg chg="add del">
          <ac:chgData name="JEMIMA JENNIA" userId="bbb77834-a0ff-426e-ac38-6dd58467b743" providerId="ADAL" clId="{912EBE96-ADB9-D045-BE41-9BB66D400E2F}" dt="2023-07-24T16:30:40.453" v="3098" actId="26606"/>
          <ac:spMkLst>
            <pc:docMk/>
            <pc:sldMk cId="96788928" sldId="257"/>
            <ac:spMk id="82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96788928" sldId="257"/>
            <ac:spMk id="85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20:59.174" v="3054" actId="26606"/>
          <ac:spMkLst>
            <pc:docMk/>
            <pc:sldMk cId="96788928" sldId="257"/>
            <ac:spMk id="86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96788928" sldId="257"/>
            <ac:spMk id="89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6:20:59.174" v="3054" actId="26606"/>
          <ac:spMkLst>
            <pc:docMk/>
            <pc:sldMk cId="96788928" sldId="257"/>
            <ac:spMk id="90" creationId="{E906F54D-04EF-4345-A564-7A7B57B6CEB3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96788928" sldId="257"/>
            <ac:spMk id="91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4T16:20:59.174" v="3054" actId="26606"/>
          <ac:spMkLst>
            <pc:docMk/>
            <pc:sldMk cId="96788928" sldId="257"/>
            <ac:spMk id="92" creationId="{4A63FA5D-402E-473D-AF05-018BE28B22FD}"/>
          </ac:spMkLst>
        </pc:spChg>
        <pc:spChg chg="add del">
          <ac:chgData name="JEMIMA JENNIA" userId="bbb77834-a0ff-426e-ac38-6dd58467b743" providerId="ADAL" clId="{912EBE96-ADB9-D045-BE41-9BB66D400E2F}" dt="2023-07-24T16:20:59.174" v="3054" actId="26606"/>
          <ac:spMkLst>
            <pc:docMk/>
            <pc:sldMk cId="96788928" sldId="257"/>
            <ac:spMk id="94" creationId="{6F77A9DA-7FBC-47BA-CC46-4CE9D55943AB}"/>
          </ac:spMkLst>
        </pc:spChg>
        <pc:picChg chg="add del mod ord">
          <ac:chgData name="JEMIMA JENNIA" userId="bbb77834-a0ff-426e-ac38-6dd58467b743" providerId="ADAL" clId="{912EBE96-ADB9-D045-BE41-9BB66D400E2F}" dt="2023-07-24T16:21:02.667" v="3058" actId="931"/>
          <ac:picMkLst>
            <pc:docMk/>
            <pc:sldMk cId="96788928" sldId="257"/>
            <ac:picMk id="4" creationId="{C3383C3B-6C6D-6F56-59F3-F9488EFE6CE3}"/>
          </ac:picMkLst>
        </pc:picChg>
        <pc:picChg chg="add mod">
          <ac:chgData name="JEMIMA JENNIA" userId="bbb77834-a0ff-426e-ac38-6dd58467b743" providerId="ADAL" clId="{912EBE96-ADB9-D045-BE41-9BB66D400E2F}" dt="2023-07-24T16:32:13.757" v="3108"/>
          <ac:picMkLst>
            <pc:docMk/>
            <pc:sldMk cId="96788928" sldId="257"/>
            <ac:picMk id="6" creationId="{51C69823-BA52-4349-2728-05BFC87DCF6D}"/>
          </ac:picMkLst>
        </pc:picChg>
        <pc:picChg chg="del mod ord">
          <ac:chgData name="JEMIMA JENNIA" userId="bbb77834-a0ff-426e-ac38-6dd58467b743" providerId="ADAL" clId="{912EBE96-ADB9-D045-BE41-9BB66D400E2F}" dt="2023-07-24T16:30:35.789" v="3096" actId="478"/>
          <ac:picMkLst>
            <pc:docMk/>
            <pc:sldMk cId="96788928" sldId="257"/>
            <ac:picMk id="18" creationId="{31A7D181-0C17-96BB-A0F6-1E9710455615}"/>
          </ac:picMkLst>
        </pc:picChg>
        <pc:cxnChg chg="add del">
          <ac:chgData name="JEMIMA JENNIA" userId="bbb77834-a0ff-426e-ac38-6dd58467b743" providerId="ADAL" clId="{912EBE96-ADB9-D045-BE41-9BB66D400E2F}" dt="2023-07-24T16:19:32.016" v="3046" actId="26606"/>
          <ac:cxnSpMkLst>
            <pc:docMk/>
            <pc:sldMk cId="96788928" sldId="257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19:32.016" v="3046" actId="26606"/>
          <ac:cxnSpMkLst>
            <pc:docMk/>
            <pc:sldMk cId="96788928" sldId="257"/>
            <ac:cxnSpMk id="30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4T16:28:41.979" v="3088" actId="26606"/>
          <ac:cxnSpMkLst>
            <pc:docMk/>
            <pc:sldMk cId="96788928" sldId="257"/>
            <ac:cxnSpMk id="37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8:41.979" v="3088" actId="26606"/>
          <ac:cxnSpMkLst>
            <pc:docMk/>
            <pc:sldMk cId="96788928" sldId="257"/>
            <ac:cxnSpMk id="45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4T16:30:27.260" v="3095" actId="26606"/>
          <ac:cxnSpMkLst>
            <pc:docMk/>
            <pc:sldMk cId="96788928" sldId="257"/>
            <ac:cxnSpMk id="4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1:01.235" v="3057" actId="26606"/>
          <ac:cxnSpMkLst>
            <pc:docMk/>
            <pc:sldMk cId="96788928" sldId="257"/>
            <ac:cxnSpMk id="52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30:27.260" v="3095" actId="26606"/>
          <ac:cxnSpMkLst>
            <pc:docMk/>
            <pc:sldMk cId="96788928" sldId="257"/>
            <ac:cxnSpMk id="53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4T16:30:40.465" v="3099" actId="26606"/>
          <ac:cxnSpMkLst>
            <pc:docMk/>
            <pc:sldMk cId="96788928" sldId="257"/>
            <ac:cxnSpMk id="57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1:01.235" v="3057" actId="26606"/>
          <ac:cxnSpMkLst>
            <pc:docMk/>
            <pc:sldMk cId="96788928" sldId="257"/>
            <ac:cxnSpMk id="60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4T16:21:01.235" v="3057" actId="26606"/>
          <ac:cxnSpMkLst>
            <pc:docMk/>
            <pc:sldMk cId="96788928" sldId="257"/>
            <ac:cxnSpMk id="62" creationId="{38E887D9-3568-633B-8AA4-D24E82CBD944}"/>
          </ac:cxnSpMkLst>
        </pc:cxnChg>
        <pc:cxnChg chg="add del">
          <ac:chgData name="JEMIMA JENNIA" userId="bbb77834-a0ff-426e-ac38-6dd58467b743" providerId="ADAL" clId="{912EBE96-ADB9-D045-BE41-9BB66D400E2F}" dt="2023-07-24T16:30:40.465" v="3099" actId="26606"/>
          <ac:cxnSpMkLst>
            <pc:docMk/>
            <pc:sldMk cId="96788928" sldId="257"/>
            <ac:cxnSpMk id="68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4T16:20:38.409" v="3051" actId="26606"/>
          <ac:cxnSpMkLst>
            <pc:docMk/>
            <pc:sldMk cId="96788928" sldId="257"/>
            <ac:cxnSpMk id="69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30:40.465" v="3099" actId="26606"/>
          <ac:cxnSpMkLst>
            <pc:docMk/>
            <pc:sldMk cId="96788928" sldId="257"/>
            <ac:cxnSpMk id="70" creationId="{38E887D9-3568-633B-8AA4-D24E82CBD944}"/>
          </ac:cxnSpMkLst>
        </pc:cxnChg>
        <pc:cxnChg chg="add del">
          <ac:chgData name="JEMIMA JENNIA" userId="bbb77834-a0ff-426e-ac38-6dd58467b743" providerId="ADAL" clId="{912EBE96-ADB9-D045-BE41-9BB66D400E2F}" dt="2023-07-24T16:30:40.453" v="3098" actId="26606"/>
          <ac:cxnSpMkLst>
            <pc:docMk/>
            <pc:sldMk cId="96788928" sldId="257"/>
            <ac:cxnSpMk id="7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0:38.409" v="3051" actId="26606"/>
          <ac:cxnSpMkLst>
            <pc:docMk/>
            <pc:sldMk cId="96788928" sldId="257"/>
            <ac:cxnSpMk id="75" creationId="{3C25909B-6544-8539-B38F-02789727BE7F}"/>
          </ac:cxnSpMkLst>
        </pc:cxnChg>
        <pc:cxnChg chg="add del">
          <ac:chgData name="JEMIMA JENNIA" userId="bbb77834-a0ff-426e-ac38-6dd58467b743" providerId="ADAL" clId="{912EBE96-ADB9-D045-BE41-9BB66D400E2F}" dt="2023-07-24T16:20:59.822" v="3055" actId="26606"/>
          <ac:cxnSpMkLst>
            <pc:docMk/>
            <pc:sldMk cId="96788928" sldId="257"/>
            <ac:cxnSpMk id="7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0:59.822" v="3055" actId="26606"/>
          <ac:cxnSpMkLst>
            <pc:docMk/>
            <pc:sldMk cId="96788928" sldId="257"/>
            <ac:cxnSpMk id="81" creationId="{F8E86C47-160E-3927-D360-0E2FD2DE53DB}"/>
          </ac:cxnSpMkLst>
        </pc:cxnChg>
        <pc:cxnChg chg="add del">
          <ac:chgData name="JEMIMA JENNIA" userId="bbb77834-a0ff-426e-ac38-6dd58467b743" providerId="ADAL" clId="{912EBE96-ADB9-D045-BE41-9BB66D400E2F}" dt="2023-07-24T16:30:40.453" v="3098" actId="26606"/>
          <ac:cxnSpMkLst>
            <pc:docMk/>
            <pc:sldMk cId="96788928" sldId="257"/>
            <ac:cxnSpMk id="83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96788928" sldId="257"/>
            <ac:cxnSpMk id="87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20:59.174" v="3054" actId="26606"/>
          <ac:cxnSpMkLst>
            <pc:docMk/>
            <pc:sldMk cId="96788928" sldId="257"/>
            <ac:cxnSpMk id="8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96788928" sldId="257"/>
            <ac:cxnSpMk id="93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4T16:20:59.174" v="3054" actId="26606"/>
          <ac:cxnSpMkLst>
            <pc:docMk/>
            <pc:sldMk cId="96788928" sldId="257"/>
            <ac:cxnSpMk id="96" creationId="{6F74F1A1-974F-4A78-BA0B-FBDA76B0858F}"/>
          </ac:cxnSpMkLst>
        </pc:cxnChg>
      </pc:sldChg>
      <pc:sldChg chg="addSp delSp modSp mod modTransition delDesignElem">
        <pc:chgData name="JEMIMA JENNIA" userId="bbb77834-a0ff-426e-ac38-6dd58467b743" providerId="ADAL" clId="{912EBE96-ADB9-D045-BE41-9BB66D400E2F}" dt="2023-07-25T15:54:12.055" v="6217"/>
        <pc:sldMkLst>
          <pc:docMk/>
          <pc:sldMk cId="1960146107" sldId="258"/>
        </pc:sldMkLst>
        <pc:spChg chg="mod">
          <ac:chgData name="JEMIMA JENNIA" userId="bbb77834-a0ff-426e-ac38-6dd58467b743" providerId="ADAL" clId="{912EBE96-ADB9-D045-BE41-9BB66D400E2F}" dt="2023-07-25T15:54:12.055" v="6217"/>
          <ac:spMkLst>
            <pc:docMk/>
            <pc:sldMk cId="1960146107" sldId="258"/>
            <ac:spMk id="2" creationId="{F897B598-7894-38C5-C338-A316189B1B8E}"/>
          </ac:spMkLst>
        </pc:spChg>
        <pc:spChg chg="add del mod ord">
          <ac:chgData name="JEMIMA JENNIA" userId="bbb77834-a0ff-426e-ac38-6dd58467b743" providerId="ADAL" clId="{912EBE96-ADB9-D045-BE41-9BB66D400E2F}" dt="2023-07-24T12:54:05.833" v="228" actId="26606"/>
          <ac:spMkLst>
            <pc:docMk/>
            <pc:sldMk cId="1960146107" sldId="258"/>
            <ac:spMk id="4" creationId="{B0F0676B-20C3-8095-1942-9708806F33CD}"/>
          </ac:spMkLst>
        </pc:spChg>
        <pc:spChg chg="add del">
          <ac:chgData name="JEMIMA JENNIA" userId="bbb77834-a0ff-426e-ac38-6dd58467b743" providerId="ADAL" clId="{912EBE96-ADB9-D045-BE41-9BB66D400E2F}" dt="2023-07-24T12:50:15.379" v="206" actId="26606"/>
          <ac:spMkLst>
            <pc:docMk/>
            <pc:sldMk cId="1960146107" sldId="258"/>
            <ac:spMk id="41" creationId="{3DAD064D-86F0-42ED-B520-99689857918E}"/>
          </ac:spMkLst>
        </pc:spChg>
        <pc:spChg chg="add del">
          <ac:chgData name="JEMIMA JENNIA" userId="bbb77834-a0ff-426e-ac38-6dd58467b743" providerId="ADAL" clId="{912EBE96-ADB9-D045-BE41-9BB66D400E2F}" dt="2023-07-24T12:50:15.379" v="206" actId="26606"/>
          <ac:spMkLst>
            <pc:docMk/>
            <pc:sldMk cId="1960146107" sldId="258"/>
            <ac:spMk id="43" creationId="{AE56140E-8EE1-BE31-745D-450AF05FBF15}"/>
          </ac:spMkLst>
        </pc:spChg>
        <pc:spChg chg="add del">
          <ac:chgData name="JEMIMA JENNIA" userId="bbb77834-a0ff-426e-ac38-6dd58467b743" providerId="ADAL" clId="{912EBE96-ADB9-D045-BE41-9BB66D400E2F}" dt="2023-07-24T12:50:15.379" v="206" actId="26606"/>
          <ac:spMkLst>
            <pc:docMk/>
            <pc:sldMk cId="1960146107" sldId="258"/>
            <ac:spMk id="45" creationId="{73F74279-E694-CEB1-ED9A-ADBEBAEB7B7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960146107" sldId="258"/>
            <ac:spMk id="48" creationId="{5669F72C-E3FB-4C48-AEBD-AF7AC0D749C7}"/>
          </ac:spMkLst>
        </pc:spChg>
        <pc:spChg chg="add del">
          <ac:chgData name="JEMIMA JENNIA" userId="bbb77834-a0ff-426e-ac38-6dd58467b743" providerId="ADAL" clId="{912EBE96-ADB9-D045-BE41-9BB66D400E2F}" dt="2023-07-24T12:42:18.541" v="142" actId="26606"/>
          <ac:spMkLst>
            <pc:docMk/>
            <pc:sldMk cId="1960146107" sldId="258"/>
            <ac:spMk id="50" creationId="{3DAD064D-86F0-42ED-B520-99689857918E}"/>
          </ac:spMkLst>
        </pc:spChg>
        <pc:spChg chg="add del">
          <ac:chgData name="JEMIMA JENNIA" userId="bbb77834-a0ff-426e-ac38-6dd58467b743" providerId="ADAL" clId="{912EBE96-ADB9-D045-BE41-9BB66D400E2F}" dt="2023-07-24T12:47:31.312" v="173" actId="26606"/>
          <ac:spMkLst>
            <pc:docMk/>
            <pc:sldMk cId="1960146107" sldId="258"/>
            <ac:spMk id="51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4T12:42:18.541" v="142" actId="26606"/>
          <ac:spMkLst>
            <pc:docMk/>
            <pc:sldMk cId="1960146107" sldId="258"/>
            <ac:spMk id="52" creationId="{B3B4549F-07C6-DB16-6B1E-D692D72A5D8F}"/>
          </ac:spMkLst>
        </pc:spChg>
        <pc:spChg chg="add del">
          <ac:chgData name="JEMIMA JENNIA" userId="bbb77834-a0ff-426e-ac38-6dd58467b743" providerId="ADAL" clId="{912EBE96-ADB9-D045-BE41-9BB66D400E2F}" dt="2023-07-24T12:47:31.312" v="173" actId="26606"/>
          <ac:spMkLst>
            <pc:docMk/>
            <pc:sldMk cId="1960146107" sldId="258"/>
            <ac:spMk id="53" creationId="{0B25D2F4-7A0E-ACA7-3A97-AEE028D25753}"/>
          </ac:spMkLst>
        </pc:spChg>
        <pc:spChg chg="add del">
          <ac:chgData name="JEMIMA JENNIA" userId="bbb77834-a0ff-426e-ac38-6dd58467b743" providerId="ADAL" clId="{912EBE96-ADB9-D045-BE41-9BB66D400E2F}" dt="2023-07-24T12:42:18.541" v="142" actId="26606"/>
          <ac:spMkLst>
            <pc:docMk/>
            <pc:sldMk cId="1960146107" sldId="258"/>
            <ac:spMk id="54" creationId="{8A13823B-1AD4-01AD-AB10-4519C4CF3BB8}"/>
          </ac:spMkLst>
        </pc:spChg>
        <pc:spChg chg="add del">
          <ac:chgData name="JEMIMA JENNIA" userId="bbb77834-a0ff-426e-ac38-6dd58467b743" providerId="ADAL" clId="{912EBE96-ADB9-D045-BE41-9BB66D400E2F}" dt="2023-07-24T12:48:49.947" v="179" actId="26606"/>
          <ac:spMkLst>
            <pc:docMk/>
            <pc:sldMk cId="1960146107" sldId="258"/>
            <ac:spMk id="55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4T12:42:57.660" v="156" actId="26606"/>
          <ac:spMkLst>
            <pc:docMk/>
            <pc:sldMk cId="1960146107" sldId="258"/>
            <ac:spMk id="56" creationId="{E7218290-08E7-4AB8-8549-F625B01F0DCB}"/>
          </ac:spMkLst>
        </pc:spChg>
        <pc:spChg chg="add del">
          <ac:chgData name="JEMIMA JENNIA" userId="bbb77834-a0ff-426e-ac38-6dd58467b743" providerId="ADAL" clId="{912EBE96-ADB9-D045-BE41-9BB66D400E2F}" dt="2023-07-24T12:42:57.660" v="156" actId="26606"/>
          <ac:spMkLst>
            <pc:docMk/>
            <pc:sldMk cId="1960146107" sldId="258"/>
            <ac:spMk id="57" creationId="{A013B667-FDBE-FFE7-B746-A933187E696B}"/>
          </ac:spMkLst>
        </pc:spChg>
        <pc:spChg chg="add del">
          <ac:chgData name="JEMIMA JENNIA" userId="bbb77834-a0ff-426e-ac38-6dd58467b743" providerId="ADAL" clId="{912EBE96-ADB9-D045-BE41-9BB66D400E2F}" dt="2023-07-24T12:42:57.660" v="156" actId="26606"/>
          <ac:spMkLst>
            <pc:docMk/>
            <pc:sldMk cId="1960146107" sldId="258"/>
            <ac:spMk id="58" creationId="{F086E331-35B6-B3DF-6734-407ACD078B46}"/>
          </ac:spMkLst>
        </pc:spChg>
        <pc:spChg chg="add del">
          <ac:chgData name="JEMIMA JENNIA" userId="bbb77834-a0ff-426e-ac38-6dd58467b743" providerId="ADAL" clId="{912EBE96-ADB9-D045-BE41-9BB66D400E2F}" dt="2023-07-24T12:48:49.947" v="179" actId="26606"/>
          <ac:spMkLst>
            <pc:docMk/>
            <pc:sldMk cId="1960146107" sldId="258"/>
            <ac:spMk id="59" creationId="{0B25D2F4-7A0E-ACA7-3A97-AEE028D25753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960146107" sldId="258"/>
            <ac:spMk id="61" creationId="{35D03616-DDAC-8A04-EAA4-4B785713F00E}"/>
          </ac:spMkLst>
        </pc:spChg>
        <pc:spChg chg="add del">
          <ac:chgData name="JEMIMA JENNIA" userId="bbb77834-a0ff-426e-ac38-6dd58467b743" providerId="ADAL" clId="{912EBE96-ADB9-D045-BE41-9BB66D400E2F}" dt="2023-07-24T12:54:05.833" v="228" actId="26606"/>
          <ac:spMkLst>
            <pc:docMk/>
            <pc:sldMk cId="1960146107" sldId="258"/>
            <ac:spMk id="66" creationId="{3DAD064D-86F0-42ED-B520-99689857918E}"/>
          </ac:spMkLst>
        </pc:spChg>
        <pc:spChg chg="add del">
          <ac:chgData name="JEMIMA JENNIA" userId="bbb77834-a0ff-426e-ac38-6dd58467b743" providerId="ADAL" clId="{912EBE96-ADB9-D045-BE41-9BB66D400E2F}" dt="2023-07-24T12:54:05.833" v="228" actId="26606"/>
          <ac:spMkLst>
            <pc:docMk/>
            <pc:sldMk cId="1960146107" sldId="258"/>
            <ac:spMk id="68" creationId="{C5E11745-7ECD-40A8-F7AB-BCDA0E7CE40F}"/>
          </ac:spMkLst>
        </pc:spChg>
        <pc:graphicFrameChg chg="add del mod modGraphic">
          <ac:chgData name="JEMIMA JENNIA" userId="bbb77834-a0ff-426e-ac38-6dd58467b743" providerId="ADAL" clId="{912EBE96-ADB9-D045-BE41-9BB66D400E2F}" dt="2023-07-24T12:55:19.627" v="237" actId="478"/>
          <ac:graphicFrameMkLst>
            <pc:docMk/>
            <pc:sldMk cId="1960146107" sldId="258"/>
            <ac:graphicFrameMk id="19" creationId="{BCCCFF24-BCCF-5B3D-1F68-A9D56A024866}"/>
          </ac:graphicFrameMkLst>
        </pc:graphicFrameChg>
        <pc:graphicFrameChg chg="add del">
          <ac:chgData name="JEMIMA JENNIA" userId="bbb77834-a0ff-426e-ac38-6dd58467b743" providerId="ADAL" clId="{912EBE96-ADB9-D045-BE41-9BB66D400E2F}" dt="2023-07-24T12:47:31.312" v="173" actId="26606"/>
          <ac:graphicFrameMkLst>
            <pc:docMk/>
            <pc:sldMk cId="1960146107" sldId="258"/>
            <ac:graphicFrameMk id="47" creationId="{1B4B2CBF-A3EA-D00D-B651-4038B659E99D}"/>
          </ac:graphicFrameMkLst>
        </pc:graphicFrameChg>
        <pc:graphicFrameChg chg="add del mod">
          <ac:chgData name="JEMIMA JENNIA" userId="bbb77834-a0ff-426e-ac38-6dd58467b743" providerId="ADAL" clId="{912EBE96-ADB9-D045-BE41-9BB66D400E2F}" dt="2023-07-24T12:48:49.947" v="179" actId="26606"/>
          <ac:graphicFrameMkLst>
            <pc:docMk/>
            <pc:sldMk cId="1960146107" sldId="258"/>
            <ac:graphicFrameMk id="60" creationId="{F9AF6A67-E761-7D87-B804-14E9E77B7A5D}"/>
          </ac:graphicFrameMkLst>
        </pc:graphicFrameChg>
        <pc:picChg chg="add del mod ord">
          <ac:chgData name="JEMIMA JENNIA" userId="bbb77834-a0ff-426e-ac38-6dd58467b743" providerId="ADAL" clId="{912EBE96-ADB9-D045-BE41-9BB66D400E2F}" dt="2023-07-24T12:49:49.418" v="205" actId="21"/>
          <ac:picMkLst>
            <pc:docMk/>
            <pc:sldMk cId="1960146107" sldId="258"/>
            <ac:picMk id="5" creationId="{340F0297-545A-CCD1-3081-D037EB38D232}"/>
          </ac:picMkLst>
        </pc:picChg>
        <pc:picChg chg="add del mod">
          <ac:chgData name="JEMIMA JENNIA" userId="bbb77834-a0ff-426e-ac38-6dd58467b743" providerId="ADAL" clId="{912EBE96-ADB9-D045-BE41-9BB66D400E2F}" dt="2023-07-24T12:49:42.952" v="204" actId="21"/>
          <ac:picMkLst>
            <pc:docMk/>
            <pc:sldMk cId="1960146107" sldId="258"/>
            <ac:picMk id="7" creationId="{04A5FFD3-06E7-4EEF-1614-541189CD3396}"/>
          </ac:picMkLst>
        </pc:picChg>
        <pc:picChg chg="add del mod">
          <ac:chgData name="JEMIMA JENNIA" userId="bbb77834-a0ff-426e-ac38-6dd58467b743" providerId="ADAL" clId="{912EBE96-ADB9-D045-BE41-9BB66D400E2F}" dt="2023-07-24T12:49:00.497" v="195" actId="478"/>
          <ac:picMkLst>
            <pc:docMk/>
            <pc:sldMk cId="1960146107" sldId="258"/>
            <ac:picMk id="9" creationId="{113A4240-A490-1ED3-DCC0-A433A2E4A62A}"/>
          </ac:picMkLst>
        </pc:picChg>
        <pc:picChg chg="add del mod">
          <ac:chgData name="JEMIMA JENNIA" userId="bbb77834-a0ff-426e-ac38-6dd58467b743" providerId="ADAL" clId="{912EBE96-ADB9-D045-BE41-9BB66D400E2F}" dt="2023-07-24T12:40:22.575" v="122" actId="21"/>
          <ac:picMkLst>
            <pc:docMk/>
            <pc:sldMk cId="1960146107" sldId="258"/>
            <ac:picMk id="11" creationId="{16D16CD2-3CA1-DAC1-AE6C-D2D8B9C6B7A4}"/>
          </ac:picMkLst>
        </pc:picChg>
        <pc:picChg chg="add del mod">
          <ac:chgData name="JEMIMA JENNIA" userId="bbb77834-a0ff-426e-ac38-6dd58467b743" providerId="ADAL" clId="{912EBE96-ADB9-D045-BE41-9BB66D400E2F}" dt="2023-07-24T12:48:51.669" v="182"/>
          <ac:picMkLst>
            <pc:docMk/>
            <pc:sldMk cId="1960146107" sldId="258"/>
            <ac:picMk id="12" creationId="{18F4CBC4-831D-0742-7342-5B1305A342A5}"/>
          </ac:picMkLst>
        </pc:picChg>
        <pc:picChg chg="add del mod">
          <ac:chgData name="JEMIMA JENNIA" userId="bbb77834-a0ff-426e-ac38-6dd58467b743" providerId="ADAL" clId="{912EBE96-ADB9-D045-BE41-9BB66D400E2F}" dt="2023-07-24T12:48:51.076" v="181"/>
          <ac:picMkLst>
            <pc:docMk/>
            <pc:sldMk cId="1960146107" sldId="258"/>
            <ac:picMk id="13" creationId="{432D2C47-9911-F153-4229-351FEFB8CBD4}"/>
          </ac:picMkLst>
        </pc:picChg>
        <pc:picChg chg="add del mod">
          <ac:chgData name="JEMIMA JENNIA" userId="bbb77834-a0ff-426e-ac38-6dd58467b743" providerId="ADAL" clId="{912EBE96-ADB9-D045-BE41-9BB66D400E2F}" dt="2023-07-24T12:54:05.833" v="228" actId="26606"/>
          <ac:picMkLst>
            <pc:docMk/>
            <pc:sldMk cId="1960146107" sldId="258"/>
            <ac:picMk id="15" creationId="{B8BF4DD6-2E13-4097-2672-AACD07676A2B}"/>
          </ac:picMkLst>
        </pc:picChg>
        <pc:picChg chg="add mod ord">
          <ac:chgData name="JEMIMA JENNIA" userId="bbb77834-a0ff-426e-ac38-6dd58467b743" providerId="ADAL" clId="{912EBE96-ADB9-D045-BE41-9BB66D400E2F}" dt="2023-07-24T12:54:05.833" v="228" actId="26606"/>
          <ac:picMkLst>
            <pc:docMk/>
            <pc:sldMk cId="1960146107" sldId="258"/>
            <ac:picMk id="17" creationId="{10A7A9B5-F10B-7918-2643-DD8F038F30E6}"/>
          </ac:picMkLst>
        </pc:picChg>
        <pc:picChg chg="del mod">
          <ac:chgData name="JEMIMA JENNIA" userId="bbb77834-a0ff-426e-ac38-6dd58467b743" providerId="ADAL" clId="{912EBE96-ADB9-D045-BE41-9BB66D400E2F}" dt="2023-07-24T12:39:41.410" v="116" actId="21"/>
          <ac:picMkLst>
            <pc:docMk/>
            <pc:sldMk cId="1960146107" sldId="258"/>
            <ac:picMk id="18" creationId="{9DF0DB66-A889-8B70-5627-49D433905FCD}"/>
          </ac:picMkLst>
        </pc:picChg>
        <pc:picChg chg="add mod">
          <ac:chgData name="JEMIMA JENNIA" userId="bbb77834-a0ff-426e-ac38-6dd58467b743" providerId="ADAL" clId="{912EBE96-ADB9-D045-BE41-9BB66D400E2F}" dt="2023-07-24T12:56:07.823" v="242" actId="1076"/>
          <ac:picMkLst>
            <pc:docMk/>
            <pc:sldMk cId="1960146107" sldId="258"/>
            <ac:picMk id="21" creationId="{C01A1A77-8638-6BA2-7AAA-B7EB06406E1A}"/>
          </ac:picMkLst>
        </pc:picChg>
        <pc:picChg chg="add del mod ord">
          <ac:chgData name="JEMIMA JENNIA" userId="bbb77834-a0ff-426e-ac38-6dd58467b743" providerId="ADAL" clId="{912EBE96-ADB9-D045-BE41-9BB66D400E2F}" dt="2023-07-24T12:55:13.538" v="235" actId="1076"/>
          <ac:picMkLst>
            <pc:docMk/>
            <pc:sldMk cId="1960146107" sldId="258"/>
            <ac:picMk id="49" creationId="{E5651FD6-F2AE-CF03-95D5-779145BF17D0}"/>
          </ac:picMkLst>
        </pc:picChg>
      </pc:sldChg>
      <pc:sldChg chg="addSp delSp mod ord setBg delDesignElem">
        <pc:chgData name="JEMIMA JENNIA" userId="bbb77834-a0ff-426e-ac38-6dd58467b743" providerId="ADAL" clId="{912EBE96-ADB9-D045-BE41-9BB66D400E2F}" dt="2023-07-25T15:56:11.085" v="6233"/>
        <pc:sldMkLst>
          <pc:docMk/>
          <pc:sldMk cId="2448436259" sldId="259"/>
        </pc:sldMkLst>
        <pc:spChg chg="add">
          <ac:chgData name="JEMIMA JENNIA" userId="bbb77834-a0ff-426e-ac38-6dd58467b743" providerId="ADAL" clId="{912EBE96-ADB9-D045-BE41-9BB66D400E2F}" dt="2023-07-25T15:56:05.048" v="6232" actId="26606"/>
          <ac:spMkLst>
            <pc:docMk/>
            <pc:sldMk cId="2448436259" sldId="259"/>
            <ac:spMk id="7" creationId="{F5258B98-3BD5-0A20-B0E7-944EAEB2654A}"/>
          </ac:spMkLst>
        </pc:spChg>
        <pc:spChg chg="add">
          <ac:chgData name="JEMIMA JENNIA" userId="bbb77834-a0ff-426e-ac38-6dd58467b743" providerId="ADAL" clId="{912EBE96-ADB9-D045-BE41-9BB66D400E2F}" dt="2023-07-25T15:56:05.048" v="6232" actId="26606"/>
          <ac:spMkLst>
            <pc:docMk/>
            <pc:sldMk cId="2448436259" sldId="259"/>
            <ac:spMk id="11" creationId="{FC6F8EF8-DB86-BC7F-35DC-B66F068FC18B}"/>
          </ac:spMkLst>
        </pc:spChg>
        <pc:spChg chg="add">
          <ac:chgData name="JEMIMA JENNIA" userId="bbb77834-a0ff-426e-ac38-6dd58467b743" providerId="ADAL" clId="{912EBE96-ADB9-D045-BE41-9BB66D400E2F}" dt="2023-07-25T15:56:05.048" v="6232" actId="26606"/>
          <ac:spMkLst>
            <pc:docMk/>
            <pc:sldMk cId="2448436259" sldId="259"/>
            <ac:spMk id="13" creationId="{ACDE52ED-9672-C6F4-5341-0DADA991789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448436259" sldId="259"/>
            <ac:spMk id="21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448436259" sldId="259"/>
            <ac:spMk id="25" creationId="{FC6F8EF8-DB86-BC7F-35DC-B66F068FC18B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448436259" sldId="259"/>
            <ac:spMk id="27" creationId="{ACDE52ED-9672-C6F4-5341-0DADA991789A}"/>
          </ac:spMkLst>
        </pc:spChg>
        <pc:cxnChg chg="add">
          <ac:chgData name="JEMIMA JENNIA" userId="bbb77834-a0ff-426e-ac38-6dd58467b743" providerId="ADAL" clId="{912EBE96-ADB9-D045-BE41-9BB66D400E2F}" dt="2023-07-25T15:56:05.048" v="6232" actId="26606"/>
          <ac:cxnSpMkLst>
            <pc:docMk/>
            <pc:sldMk cId="2448436259" sldId="259"/>
            <ac:cxnSpMk id="9" creationId="{1C74AEE6-9CA7-5247-DC34-99634247DF50}"/>
          </ac:cxnSpMkLst>
        </pc:cxnChg>
        <pc:cxnChg chg="add">
          <ac:chgData name="JEMIMA JENNIA" userId="bbb77834-a0ff-426e-ac38-6dd58467b743" providerId="ADAL" clId="{912EBE96-ADB9-D045-BE41-9BB66D400E2F}" dt="2023-07-25T15:56:05.048" v="6232" actId="26606"/>
          <ac:cxnSpMkLst>
            <pc:docMk/>
            <pc:sldMk cId="2448436259" sldId="259"/>
            <ac:cxnSpMk id="15" creationId="{A48FFDED-D19A-5971-9E62-D66F69A8F8A2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448436259" sldId="259"/>
            <ac:cxnSpMk id="23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448436259" sldId="259"/>
            <ac:cxnSpMk id="29" creationId="{A48FFDED-D19A-5971-9E62-D66F69A8F8A2}"/>
          </ac:cxnSpMkLst>
        </pc:cxnChg>
      </pc:sldChg>
      <pc:sldChg chg="addSp delSp modSp del mod delDesignElem">
        <pc:chgData name="JEMIMA JENNIA" userId="bbb77834-a0ff-426e-ac38-6dd58467b743" providerId="ADAL" clId="{912EBE96-ADB9-D045-BE41-9BB66D400E2F}" dt="2023-07-25T13:27:34.615" v="4509" actId="2696"/>
        <pc:sldMkLst>
          <pc:docMk/>
          <pc:sldMk cId="2574507902" sldId="260"/>
        </pc:sldMkLst>
        <pc:spChg chg="mod">
          <ac:chgData name="JEMIMA JENNIA" userId="bbb77834-a0ff-426e-ac38-6dd58467b743" providerId="ADAL" clId="{912EBE96-ADB9-D045-BE41-9BB66D400E2F}" dt="2023-07-25T13:19:38.514" v="4505" actId="5793"/>
          <ac:spMkLst>
            <pc:docMk/>
            <pc:sldMk cId="2574507902" sldId="260"/>
            <ac:spMk id="2" creationId="{0607E1FD-ED61-0FFA-A01B-FA7D26777021}"/>
          </ac:spMkLst>
        </pc:spChg>
        <pc:spChg chg="mod">
          <ac:chgData name="JEMIMA JENNIA" userId="bbb77834-a0ff-426e-ac38-6dd58467b743" providerId="ADAL" clId="{912EBE96-ADB9-D045-BE41-9BB66D400E2F}" dt="2023-07-25T13:20:01.591" v="4508" actId="20577"/>
          <ac:spMkLst>
            <pc:docMk/>
            <pc:sldMk cId="2574507902" sldId="260"/>
            <ac:spMk id="4" creationId="{29A382BE-E537-86DD-0EB8-DEA21E1F8714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74507902" sldId="260"/>
            <ac:spMk id="8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74507902" sldId="260"/>
            <ac:spMk id="12" creationId="{B26DD882-9EA6-DF4B-AF70-0C6166EA8FC9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74507902" sldId="260"/>
            <ac:spMk id="14" creationId="{EFB2E755-2902-3512-ABBE-E472FC038976}"/>
          </ac:spMkLst>
        </pc:sp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2574507902" sldId="260"/>
            <ac:cxnSpMk id="10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2574507902" sldId="260"/>
            <ac:cxnSpMk id="16" creationId="{5D6A2EB7-6350-58C2-B619-F0C3C0C06C08}"/>
          </ac:cxnSpMkLst>
        </pc:cxnChg>
      </pc:sldChg>
      <pc:sldChg chg="addSp delSp del delDesignElem">
        <pc:chgData name="JEMIMA JENNIA" userId="bbb77834-a0ff-426e-ac38-6dd58467b743" providerId="ADAL" clId="{912EBE96-ADB9-D045-BE41-9BB66D400E2F}" dt="2023-07-24T17:14:46.201" v="3614" actId="2696"/>
        <pc:sldMkLst>
          <pc:docMk/>
          <pc:sldMk cId="461255001" sldId="261"/>
        </pc:sldMkLst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461255001" sldId="261"/>
            <ac:spMk id="8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461255001" sldId="261"/>
            <ac:spMk id="12" creationId="{B26DD882-9EA6-DF4B-AF70-0C6166EA8FC9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461255001" sldId="261"/>
            <ac:spMk id="14" creationId="{EFB2E755-2902-3512-ABBE-E472FC038976}"/>
          </ac:spMkLst>
        </pc:sp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461255001" sldId="261"/>
            <ac:cxnSpMk id="10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461255001" sldId="261"/>
            <ac:cxnSpMk id="16" creationId="{092EF103-8AF2-14D7-9EE3-2F5330CB9F5F}"/>
          </ac:cxnSpMkLst>
        </pc:cxnChg>
      </pc:sldChg>
      <pc:sldChg chg="add del">
        <pc:chgData name="JEMIMA JENNIA" userId="bbb77834-a0ff-426e-ac38-6dd58467b743" providerId="ADAL" clId="{912EBE96-ADB9-D045-BE41-9BB66D400E2F}" dt="2023-07-24T15:30:12.734" v="2589" actId="2696"/>
        <pc:sldMkLst>
          <pc:docMk/>
          <pc:sldMk cId="4004627620" sldId="262"/>
        </pc:sldMkLst>
      </pc:sldChg>
      <pc:sldChg chg="addSp delSp modSp mod ord delDesignElem">
        <pc:chgData name="JEMIMA JENNIA" userId="bbb77834-a0ff-426e-ac38-6dd58467b743" providerId="ADAL" clId="{912EBE96-ADB9-D045-BE41-9BB66D400E2F}" dt="2023-07-25T13:47:37.725" v="4812" actId="207"/>
        <pc:sldMkLst>
          <pc:docMk/>
          <pc:sldMk cId="386580602" sldId="263"/>
        </pc:sldMkLst>
        <pc:spChg chg="mod">
          <ac:chgData name="JEMIMA JENNIA" userId="bbb77834-a0ff-426e-ac38-6dd58467b743" providerId="ADAL" clId="{912EBE96-ADB9-D045-BE41-9BB66D400E2F}" dt="2023-07-25T13:47:37.725" v="4812" actId="207"/>
          <ac:spMkLst>
            <pc:docMk/>
            <pc:sldMk cId="386580602" sldId="263"/>
            <ac:spMk id="2" creationId="{2ED64C25-46FB-D53E-62A3-F58EB4743744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86580602" sldId="263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86580602" sldId="263"/>
            <ac:spMk id="2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86580602" sldId="263"/>
            <ac:spMk id="28" creationId="{CEB96CAC-5A33-8303-9C73-1B3220A5D3FA}"/>
          </ac:spMkLst>
        </pc:sp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86580602" sldId="263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86580602" sldId="263"/>
            <ac:cxnSpMk id="30" creationId="{7454BE46-239F-BB50-4643-61FF5943B7F9}"/>
          </ac:cxnSpMkLst>
        </pc:cxnChg>
      </pc:sldChg>
      <pc:sldChg chg="addSp delSp delDesignElem">
        <pc:chgData name="JEMIMA JENNIA" userId="bbb77834-a0ff-426e-ac38-6dd58467b743" providerId="ADAL" clId="{912EBE96-ADB9-D045-BE41-9BB66D400E2F}" dt="2023-07-24T15:29:51.926" v="2585"/>
        <pc:sldMkLst>
          <pc:docMk/>
          <pc:sldMk cId="2549694057" sldId="264"/>
        </pc:sldMkLst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49694057" sldId="264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49694057" sldId="264"/>
            <ac:spMk id="2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2549694057" sldId="264"/>
            <ac:spMk id="28" creationId="{CEB96CAC-5A33-8303-9C73-1B3220A5D3FA}"/>
          </ac:spMkLst>
        </pc:sp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2549694057" sldId="264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2549694057" sldId="264"/>
            <ac:cxnSpMk id="30" creationId="{7454BE46-239F-BB50-4643-61FF5943B7F9}"/>
          </ac:cxnSpMkLst>
        </pc:cxnChg>
      </pc:sldChg>
      <pc:sldChg chg="addSp delSp delDesignElem">
        <pc:chgData name="JEMIMA JENNIA" userId="bbb77834-a0ff-426e-ac38-6dd58467b743" providerId="ADAL" clId="{912EBE96-ADB9-D045-BE41-9BB66D400E2F}" dt="2023-07-24T15:29:51.926" v="2585"/>
        <pc:sldMkLst>
          <pc:docMk/>
          <pc:sldMk cId="948620099" sldId="265"/>
        </pc:sldMkLst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948620099" sldId="265"/>
            <ac:spMk id="24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948620099" sldId="265"/>
            <ac:spMk id="28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948620099" sldId="265"/>
            <ac:spMk id="30" creationId="{CEB96CAC-5A33-8303-9C73-1B3220A5D3FA}"/>
          </ac:spMkLst>
        </pc:sp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948620099" sldId="265"/>
            <ac:cxnSpMk id="26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948620099" sldId="265"/>
            <ac:cxnSpMk id="32" creationId="{7454BE46-239F-BB50-4643-61FF5943B7F9}"/>
          </ac:cxnSpMkLst>
        </pc:cxnChg>
      </pc:sldChg>
      <pc:sldChg chg="addSp delSp modSp mod delDesignElem">
        <pc:chgData name="JEMIMA JENNIA" userId="bbb77834-a0ff-426e-ac38-6dd58467b743" providerId="ADAL" clId="{912EBE96-ADB9-D045-BE41-9BB66D400E2F}" dt="2023-07-25T15:50:52.512" v="6180" actId="1076"/>
        <pc:sldMkLst>
          <pc:docMk/>
          <pc:sldMk cId="3206900012" sldId="266"/>
        </pc:sldMkLst>
        <pc:spChg chg="mod">
          <ac:chgData name="JEMIMA JENNIA" userId="bbb77834-a0ff-426e-ac38-6dd58467b743" providerId="ADAL" clId="{912EBE96-ADB9-D045-BE41-9BB66D400E2F}" dt="2023-07-25T15:50:52.512" v="6180" actId="1076"/>
          <ac:spMkLst>
            <pc:docMk/>
            <pc:sldMk cId="3206900012" sldId="266"/>
            <ac:spMk id="2" creationId="{22A11B9F-4A88-1350-7857-05D488433251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06900012" sldId="266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06900012" sldId="266"/>
            <ac:spMk id="26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06900012" sldId="266"/>
            <ac:spMk id="28" creationId="{CEB96CAC-5A33-8303-9C73-1B3220A5D3FA}"/>
          </ac:spMkLst>
        </pc:sp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206900012" sldId="266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206900012" sldId="266"/>
            <ac:cxnSpMk id="30" creationId="{7454BE46-239F-BB50-4643-61FF5943B7F9}"/>
          </ac:cxnSpMkLst>
        </pc:cxnChg>
      </pc:sldChg>
      <pc:sldChg chg="addSp delSp modSp mod modTransition setBg delDesignElem">
        <pc:chgData name="JEMIMA JENNIA" userId="bbb77834-a0ff-426e-ac38-6dd58467b743" providerId="ADAL" clId="{912EBE96-ADB9-D045-BE41-9BB66D400E2F}" dt="2023-07-25T13:44:23.168" v="4787"/>
        <pc:sldMkLst>
          <pc:docMk/>
          <pc:sldMk cId="2292891223" sldId="267"/>
        </pc:sldMkLst>
        <pc:spChg chg="mod">
          <ac:chgData name="JEMIMA JENNIA" userId="bbb77834-a0ff-426e-ac38-6dd58467b743" providerId="ADAL" clId="{912EBE96-ADB9-D045-BE41-9BB66D400E2F}" dt="2023-07-24T12:51:00.885" v="207" actId="26606"/>
          <ac:spMkLst>
            <pc:docMk/>
            <pc:sldMk cId="2292891223" sldId="267"/>
            <ac:spMk id="2" creationId="{4D931BDD-C63E-9696-6C4E-856BA9920269}"/>
          </ac:spMkLst>
        </pc:spChg>
        <pc:spChg chg="del">
          <ac:chgData name="JEMIMA JENNIA" userId="bbb77834-a0ff-426e-ac38-6dd58467b743" providerId="ADAL" clId="{912EBE96-ADB9-D045-BE41-9BB66D400E2F}" dt="2023-07-24T12:51:00.885" v="207" actId="26606"/>
          <ac:spMkLst>
            <pc:docMk/>
            <pc:sldMk cId="2292891223" sldId="267"/>
            <ac:spMk id="3" creationId="{4977D797-5771-79F6-DB4B-63B19FCD1472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292891223" sldId="267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292891223" sldId="267"/>
            <ac:spMk id="1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292891223" sldId="267"/>
            <ac:spMk id="15" creationId="{3AC9EE06-57AF-0FF5-450C-2A606C23B8F6}"/>
          </ac:spMkLst>
        </pc:spChg>
        <pc:picChg chg="add">
          <ac:chgData name="JEMIMA JENNIA" userId="bbb77834-a0ff-426e-ac38-6dd58467b743" providerId="ADAL" clId="{912EBE96-ADB9-D045-BE41-9BB66D400E2F}" dt="2023-07-24T12:51:00.885" v="207" actId="26606"/>
          <ac:picMkLst>
            <pc:docMk/>
            <pc:sldMk cId="2292891223" sldId="267"/>
            <ac:picMk id="5" creationId="{3DD66C76-AC18-DC54-E30C-4C4D7571C0B3}"/>
          </ac:picMkLst>
        </pc:pic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292891223" sldId="267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292891223" sldId="267"/>
            <ac:cxnSpMk id="17" creationId="{313FECB8-44EE-4A45-9F7B-66ECF1C3C888}"/>
          </ac:cxnSpMkLst>
        </pc:cxnChg>
      </pc:sldChg>
      <pc:sldChg chg="modSp del mod">
        <pc:chgData name="JEMIMA JENNIA" userId="bbb77834-a0ff-426e-ac38-6dd58467b743" providerId="ADAL" clId="{912EBE96-ADB9-D045-BE41-9BB66D400E2F}" dt="2023-07-24T15:38:46.294" v="2694" actId="2696"/>
        <pc:sldMkLst>
          <pc:docMk/>
          <pc:sldMk cId="1563994461" sldId="268"/>
        </pc:sldMkLst>
        <pc:spChg chg="mod">
          <ac:chgData name="JEMIMA JENNIA" userId="bbb77834-a0ff-426e-ac38-6dd58467b743" providerId="ADAL" clId="{912EBE96-ADB9-D045-BE41-9BB66D400E2F}" dt="2023-07-24T15:36:45.302" v="2635" actId="20577"/>
          <ac:spMkLst>
            <pc:docMk/>
            <pc:sldMk cId="1563994461" sldId="268"/>
            <ac:spMk id="2" creationId="{8B8616A7-B2E8-D3F2-B143-9C1C34016FCB}"/>
          </ac:spMkLst>
        </pc:spChg>
        <pc:spChg chg="mod">
          <ac:chgData name="JEMIMA JENNIA" userId="bbb77834-a0ff-426e-ac38-6dd58467b743" providerId="ADAL" clId="{912EBE96-ADB9-D045-BE41-9BB66D400E2F}" dt="2023-07-24T15:29:51.926" v="2585"/>
          <ac:spMkLst>
            <pc:docMk/>
            <pc:sldMk cId="1563994461" sldId="268"/>
            <ac:spMk id="3" creationId="{2E414BC6-08A9-B762-3BEE-4106CF50B631}"/>
          </ac:spMkLst>
        </pc:spChg>
      </pc:sldChg>
      <pc:sldChg chg="addSp delSp modSp new del mod setBg">
        <pc:chgData name="JEMIMA JENNIA" userId="bbb77834-a0ff-426e-ac38-6dd58467b743" providerId="ADAL" clId="{912EBE96-ADB9-D045-BE41-9BB66D400E2F}" dt="2023-07-24T13:40:53.705" v="441" actId="2696"/>
        <pc:sldMkLst>
          <pc:docMk/>
          <pc:sldMk cId="362653651" sldId="269"/>
        </pc:sldMkLst>
        <pc:spChg chg="mod">
          <ac:chgData name="JEMIMA JENNIA" userId="bbb77834-a0ff-426e-ac38-6dd58467b743" providerId="ADAL" clId="{912EBE96-ADB9-D045-BE41-9BB66D400E2F}" dt="2023-07-24T12:57:17.608" v="253" actId="20577"/>
          <ac:spMkLst>
            <pc:docMk/>
            <pc:sldMk cId="362653651" sldId="269"/>
            <ac:spMk id="2" creationId="{97002DA1-C527-DC2F-3380-8F3653A4E7A2}"/>
          </ac:spMkLst>
        </pc:spChg>
        <pc:spChg chg="del">
          <ac:chgData name="JEMIMA JENNIA" userId="bbb77834-a0ff-426e-ac38-6dd58467b743" providerId="ADAL" clId="{912EBE96-ADB9-D045-BE41-9BB66D400E2F}" dt="2023-07-24T12:56:52.926" v="243" actId="26606"/>
          <ac:spMkLst>
            <pc:docMk/>
            <pc:sldMk cId="362653651" sldId="269"/>
            <ac:spMk id="3" creationId="{440D5435-AC24-BB37-039D-2F59FA47CD62}"/>
          </ac:spMkLst>
        </pc:spChg>
        <pc:spChg chg="add">
          <ac:chgData name="JEMIMA JENNIA" userId="bbb77834-a0ff-426e-ac38-6dd58467b743" providerId="ADAL" clId="{912EBE96-ADB9-D045-BE41-9BB66D400E2F}" dt="2023-07-24T12:56:52.926" v="243" actId="26606"/>
          <ac:spMkLst>
            <pc:docMk/>
            <pc:sldMk cId="362653651" sldId="269"/>
            <ac:spMk id="8" creationId="{F5258B98-3BD5-0A20-B0E7-944EAEB2654A}"/>
          </ac:spMkLst>
        </pc:spChg>
        <pc:spChg chg="add">
          <ac:chgData name="JEMIMA JENNIA" userId="bbb77834-a0ff-426e-ac38-6dd58467b743" providerId="ADAL" clId="{912EBE96-ADB9-D045-BE41-9BB66D400E2F}" dt="2023-07-24T12:56:52.926" v="243" actId="26606"/>
          <ac:spMkLst>
            <pc:docMk/>
            <pc:sldMk cId="362653651" sldId="269"/>
            <ac:spMk id="12" creationId="{B26DD882-9EA6-DF4B-AF70-0C6166EA8FC9}"/>
          </ac:spMkLst>
        </pc:spChg>
        <pc:spChg chg="add">
          <ac:chgData name="JEMIMA JENNIA" userId="bbb77834-a0ff-426e-ac38-6dd58467b743" providerId="ADAL" clId="{912EBE96-ADB9-D045-BE41-9BB66D400E2F}" dt="2023-07-24T12:56:52.926" v="243" actId="26606"/>
          <ac:spMkLst>
            <pc:docMk/>
            <pc:sldMk cId="362653651" sldId="269"/>
            <ac:spMk id="14" creationId="{EFB2E755-2902-3512-ABBE-E472FC038976}"/>
          </ac:spMkLst>
        </pc:spChg>
        <pc:cxnChg chg="add">
          <ac:chgData name="JEMIMA JENNIA" userId="bbb77834-a0ff-426e-ac38-6dd58467b743" providerId="ADAL" clId="{912EBE96-ADB9-D045-BE41-9BB66D400E2F}" dt="2023-07-24T12:56:52.926" v="243" actId="26606"/>
          <ac:cxnSpMkLst>
            <pc:docMk/>
            <pc:sldMk cId="362653651" sldId="269"/>
            <ac:cxnSpMk id="10" creationId="{1C74AEE6-9CA7-5247-DC34-99634247DF50}"/>
          </ac:cxnSpMkLst>
        </pc:cxnChg>
        <pc:cxnChg chg="add">
          <ac:chgData name="JEMIMA JENNIA" userId="bbb77834-a0ff-426e-ac38-6dd58467b743" providerId="ADAL" clId="{912EBE96-ADB9-D045-BE41-9BB66D400E2F}" dt="2023-07-24T12:56:52.926" v="243" actId="26606"/>
          <ac:cxnSpMkLst>
            <pc:docMk/>
            <pc:sldMk cId="362653651" sldId="269"/>
            <ac:cxnSpMk id="16" creationId="{5D6A2EB7-6350-58C2-B619-F0C3C0C06C08}"/>
          </ac:cxnSpMkLst>
        </pc:cxnChg>
      </pc:sldChg>
      <pc:sldChg chg="addSp delSp modSp add mod modTransition delDesignElem">
        <pc:chgData name="JEMIMA JENNIA" userId="bbb77834-a0ff-426e-ac38-6dd58467b743" providerId="ADAL" clId="{912EBE96-ADB9-D045-BE41-9BB66D400E2F}" dt="2023-07-25T13:44:23.168" v="4787"/>
        <pc:sldMkLst>
          <pc:docMk/>
          <pc:sldMk cId="2746910599" sldId="270"/>
        </pc:sldMkLst>
        <pc:spChg chg="del mod">
          <ac:chgData name="JEMIMA JENNIA" userId="bbb77834-a0ff-426e-ac38-6dd58467b743" providerId="ADAL" clId="{912EBE96-ADB9-D045-BE41-9BB66D400E2F}" dt="2023-07-24T13:09:55.980" v="321" actId="21"/>
          <ac:spMkLst>
            <pc:docMk/>
            <pc:sldMk cId="2746910599" sldId="270"/>
            <ac:spMk id="2" creationId="{4D931BDD-C63E-9696-6C4E-856BA9920269}"/>
          </ac:spMkLst>
        </pc:spChg>
        <pc:spChg chg="add mod">
          <ac:chgData name="JEMIMA JENNIA" userId="bbb77834-a0ff-426e-ac38-6dd58467b743" providerId="ADAL" clId="{912EBE96-ADB9-D045-BE41-9BB66D400E2F}" dt="2023-07-25T12:12:00.018" v="3712" actId="1076"/>
          <ac:spMkLst>
            <pc:docMk/>
            <pc:sldMk cId="2746910599" sldId="270"/>
            <ac:spMk id="2" creationId="{EBF597A8-7D32-31D0-C143-1E721B57AD2B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746910599" sldId="270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746910599" sldId="270"/>
            <ac:spMk id="1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746910599" sldId="270"/>
            <ac:spMk id="15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4T13:06:16.649" v="297" actId="26606"/>
          <ac:spMkLst>
            <pc:docMk/>
            <pc:sldMk cId="2746910599" sldId="270"/>
            <ac:spMk id="22" creationId="{F5258B98-3BD5-0A20-B0E7-944EAEB2654A}"/>
          </ac:spMkLst>
        </pc:spChg>
        <pc:spChg chg="add del mod">
          <ac:chgData name="JEMIMA JENNIA" userId="bbb77834-a0ff-426e-ac38-6dd58467b743" providerId="ADAL" clId="{912EBE96-ADB9-D045-BE41-9BB66D400E2F}" dt="2023-07-24T13:34:23.872" v="440"/>
          <ac:spMkLst>
            <pc:docMk/>
            <pc:sldMk cId="2746910599" sldId="270"/>
            <ac:spMk id="23" creationId="{F6A6FA68-2E66-787E-8872-C5A6A8CFD75F}"/>
          </ac:spMkLst>
        </pc:spChg>
        <pc:spChg chg="add mod">
          <ac:chgData name="JEMIMA JENNIA" userId="bbb77834-a0ff-426e-ac38-6dd58467b743" providerId="ADAL" clId="{912EBE96-ADB9-D045-BE41-9BB66D400E2F}" dt="2023-07-24T13:31:43.726" v="436" actId="1076"/>
          <ac:spMkLst>
            <pc:docMk/>
            <pc:sldMk cId="2746910599" sldId="270"/>
            <ac:spMk id="25" creationId="{8A3C0195-A326-74DC-C110-9712B288A26C}"/>
          </ac:spMkLst>
        </pc:spChg>
        <pc:spChg chg="add del">
          <ac:chgData name="JEMIMA JENNIA" userId="bbb77834-a0ff-426e-ac38-6dd58467b743" providerId="ADAL" clId="{912EBE96-ADB9-D045-BE41-9BB66D400E2F}" dt="2023-07-24T13:06:16.649" v="297" actId="26606"/>
          <ac:spMkLst>
            <pc:docMk/>
            <pc:sldMk cId="2746910599" sldId="270"/>
            <ac:spMk id="26" creationId="{4A10D612-0DCC-4416-AC74-FE9D85257EF5}"/>
          </ac:spMkLst>
        </pc:spChg>
        <pc:spChg chg="add mod">
          <ac:chgData name="JEMIMA JENNIA" userId="bbb77834-a0ff-426e-ac38-6dd58467b743" providerId="ADAL" clId="{912EBE96-ADB9-D045-BE41-9BB66D400E2F}" dt="2023-07-25T11:55:42.531" v="3639" actId="1076"/>
          <ac:spMkLst>
            <pc:docMk/>
            <pc:sldMk cId="2746910599" sldId="270"/>
            <ac:spMk id="27" creationId="{0800E27B-B65A-18CD-015F-64F2CCDF6279}"/>
          </ac:spMkLst>
        </pc:spChg>
        <pc:spChg chg="add del">
          <ac:chgData name="JEMIMA JENNIA" userId="bbb77834-a0ff-426e-ac38-6dd58467b743" providerId="ADAL" clId="{912EBE96-ADB9-D045-BE41-9BB66D400E2F}" dt="2023-07-24T13:06:16.649" v="297" actId="26606"/>
          <ac:spMkLst>
            <pc:docMk/>
            <pc:sldMk cId="2746910599" sldId="270"/>
            <ac:spMk id="28" creationId="{2FBCB501-AB50-8756-2093-3E6E42F0C160}"/>
          </ac:spMkLst>
        </pc:spChg>
        <pc:spChg chg="add del">
          <ac:chgData name="JEMIMA JENNIA" userId="bbb77834-a0ff-426e-ac38-6dd58467b743" providerId="ADAL" clId="{912EBE96-ADB9-D045-BE41-9BB66D400E2F}" dt="2023-07-24T13:06:16.649" v="297" actId="26606"/>
          <ac:spMkLst>
            <pc:docMk/>
            <pc:sldMk cId="2746910599" sldId="270"/>
            <ac:spMk id="30" creationId="{5F49B34D-728F-5FC8-2A43-E35B0C9080AE}"/>
          </ac:spMkLst>
        </pc:spChg>
        <pc:spChg chg="add mod">
          <ac:chgData name="JEMIMA JENNIA" userId="bbb77834-a0ff-426e-ac38-6dd58467b743" providerId="ADAL" clId="{912EBE96-ADB9-D045-BE41-9BB66D400E2F}" dt="2023-07-25T11:55:37.454" v="3638" actId="1076"/>
          <ac:spMkLst>
            <pc:docMk/>
            <pc:sldMk cId="2746910599" sldId="270"/>
            <ac:spMk id="31" creationId="{560CAAAD-E0B9-1674-E8BE-9C61A0C4F494}"/>
          </ac:spMkLst>
        </pc:spChg>
        <pc:spChg chg="add mod">
          <ac:chgData name="JEMIMA JENNIA" userId="bbb77834-a0ff-426e-ac38-6dd58467b743" providerId="ADAL" clId="{912EBE96-ADB9-D045-BE41-9BB66D400E2F}" dt="2023-07-25T11:46:52.363" v="3635" actId="255"/>
          <ac:spMkLst>
            <pc:docMk/>
            <pc:sldMk cId="2746910599" sldId="270"/>
            <ac:spMk id="34" creationId="{10F9FF1C-1E7E-0D89-0297-110B958C62C7}"/>
          </ac:spMkLst>
        </pc:spChg>
        <pc:spChg chg="add mod">
          <ac:chgData name="JEMIMA JENNIA" userId="bbb77834-a0ff-426e-ac38-6dd58467b743" providerId="ADAL" clId="{912EBE96-ADB9-D045-BE41-9BB66D400E2F}" dt="2023-07-25T11:56:14.823" v="3666"/>
          <ac:spMkLst>
            <pc:docMk/>
            <pc:sldMk cId="2746910599" sldId="270"/>
            <ac:spMk id="35" creationId="{C01B5BD8-3F00-B3D0-73FA-FBBA656FAE6C}"/>
          </ac:spMkLst>
        </pc:spChg>
        <pc:spChg chg="add mod">
          <ac:chgData name="JEMIMA JENNIA" userId="bbb77834-a0ff-426e-ac38-6dd58467b743" providerId="ADAL" clId="{912EBE96-ADB9-D045-BE41-9BB66D400E2F}" dt="2023-07-25T11:56:24.529" v="3668" actId="255"/>
          <ac:spMkLst>
            <pc:docMk/>
            <pc:sldMk cId="2746910599" sldId="270"/>
            <ac:spMk id="36" creationId="{F4F041C5-21FA-F16D-37DB-2644FF1A8FDD}"/>
          </ac:spMkLst>
        </pc:spChg>
        <pc:spChg chg="add mod">
          <ac:chgData name="JEMIMA JENNIA" userId="bbb77834-a0ff-426e-ac38-6dd58467b743" providerId="ADAL" clId="{912EBE96-ADB9-D045-BE41-9BB66D400E2F}" dt="2023-07-25T11:56:35.536" v="3670"/>
          <ac:spMkLst>
            <pc:docMk/>
            <pc:sldMk cId="2746910599" sldId="270"/>
            <ac:spMk id="37" creationId="{A4C92A67-3D2A-BE19-C2B6-68CB65DC8913}"/>
          </ac:spMkLst>
        </pc:spChg>
        <pc:spChg chg="add mod">
          <ac:chgData name="JEMIMA JENNIA" userId="bbb77834-a0ff-426e-ac38-6dd58467b743" providerId="ADAL" clId="{912EBE96-ADB9-D045-BE41-9BB66D400E2F}" dt="2023-07-25T11:56:42.778" v="3672"/>
          <ac:spMkLst>
            <pc:docMk/>
            <pc:sldMk cId="2746910599" sldId="270"/>
            <ac:spMk id="38" creationId="{1A1618C7-5D24-00E6-E8DE-4EDE6C56C8D6}"/>
          </ac:spMkLst>
        </pc:spChg>
        <pc:picChg chg="add del mod">
          <ac:chgData name="JEMIMA JENNIA" userId="bbb77834-a0ff-426e-ac38-6dd58467b743" providerId="ADAL" clId="{912EBE96-ADB9-D045-BE41-9BB66D400E2F}" dt="2023-07-24T13:06:22.840" v="302" actId="931"/>
          <ac:picMkLst>
            <pc:docMk/>
            <pc:sldMk cId="2746910599" sldId="270"/>
            <ac:picMk id="4" creationId="{6460CF41-7052-AEBD-00FE-A4A319762860}"/>
          </ac:picMkLst>
        </pc:picChg>
        <pc:picChg chg="mod ord">
          <ac:chgData name="JEMIMA JENNIA" userId="bbb77834-a0ff-426e-ac38-6dd58467b743" providerId="ADAL" clId="{912EBE96-ADB9-D045-BE41-9BB66D400E2F}" dt="2023-07-24T13:06:16.649" v="297" actId="26606"/>
          <ac:picMkLst>
            <pc:docMk/>
            <pc:sldMk cId="2746910599" sldId="270"/>
            <ac:picMk id="5" creationId="{3DD66C76-AC18-DC54-E30C-4C4D7571C0B3}"/>
          </ac:picMkLst>
        </pc:picChg>
        <pc:picChg chg="add del mod">
          <ac:chgData name="JEMIMA JENNIA" userId="bbb77834-a0ff-426e-ac38-6dd58467b743" providerId="ADAL" clId="{912EBE96-ADB9-D045-BE41-9BB66D400E2F}" dt="2023-07-24T13:06:22.840" v="302" actId="931"/>
          <ac:picMkLst>
            <pc:docMk/>
            <pc:sldMk cId="2746910599" sldId="270"/>
            <ac:picMk id="7" creationId="{3ECCCEBE-F984-74E9-5945-22758DE1A79F}"/>
          </ac:picMkLst>
        </pc:picChg>
        <pc:picChg chg="add del mod">
          <ac:chgData name="JEMIMA JENNIA" userId="bbb77834-a0ff-426e-ac38-6dd58467b743" providerId="ADAL" clId="{912EBE96-ADB9-D045-BE41-9BB66D400E2F}" dt="2023-07-24T13:08:01.565" v="314" actId="21"/>
          <ac:picMkLst>
            <pc:docMk/>
            <pc:sldMk cId="2746910599" sldId="270"/>
            <ac:picMk id="10" creationId="{8A6C799D-BB33-9380-5292-1194AA0109AB}"/>
          </ac:picMkLst>
        </pc:picChg>
        <pc:picChg chg="add del mod">
          <ac:chgData name="JEMIMA JENNIA" userId="bbb77834-a0ff-426e-ac38-6dd58467b743" providerId="ADAL" clId="{912EBE96-ADB9-D045-BE41-9BB66D400E2F}" dt="2023-07-24T13:10:06.095" v="325" actId="478"/>
          <ac:picMkLst>
            <pc:docMk/>
            <pc:sldMk cId="2746910599" sldId="270"/>
            <ac:picMk id="12" creationId="{241B3723-CF80-1FC4-DF8E-80EFA3F11C7C}"/>
          </ac:picMkLst>
        </pc:picChg>
        <pc:picChg chg="add del mod">
          <ac:chgData name="JEMIMA JENNIA" userId="bbb77834-a0ff-426e-ac38-6dd58467b743" providerId="ADAL" clId="{912EBE96-ADB9-D045-BE41-9BB66D400E2F}" dt="2023-07-24T13:11:15.761" v="343" actId="478"/>
          <ac:picMkLst>
            <pc:docMk/>
            <pc:sldMk cId="2746910599" sldId="270"/>
            <ac:picMk id="14" creationId="{BEE3B582-2132-83CD-9984-A110E1029AEC}"/>
          </ac:picMkLst>
        </pc:picChg>
        <pc:picChg chg="add del mod">
          <ac:chgData name="JEMIMA JENNIA" userId="bbb77834-a0ff-426e-ac38-6dd58467b743" providerId="ADAL" clId="{912EBE96-ADB9-D045-BE41-9BB66D400E2F}" dt="2023-07-24T13:10:40.767" v="332" actId="21"/>
          <ac:picMkLst>
            <pc:docMk/>
            <pc:sldMk cId="2746910599" sldId="270"/>
            <ac:picMk id="18" creationId="{28BA6E47-AC7C-60DC-FF45-6170AEC99CF2}"/>
          </ac:picMkLst>
        </pc:picChg>
        <pc:picChg chg="add mod">
          <ac:chgData name="JEMIMA JENNIA" userId="bbb77834-a0ff-426e-ac38-6dd58467b743" providerId="ADAL" clId="{912EBE96-ADB9-D045-BE41-9BB66D400E2F}" dt="2023-07-24T13:44:00.150" v="517" actId="1076"/>
          <ac:picMkLst>
            <pc:docMk/>
            <pc:sldMk cId="2746910599" sldId="270"/>
            <ac:picMk id="20" creationId="{D7C106AC-9E87-2CB8-AA21-377C2F3B0F90}"/>
          </ac:picMkLst>
        </pc:picChg>
        <pc:picChg chg="add mod">
          <ac:chgData name="JEMIMA JENNIA" userId="bbb77834-a0ff-426e-ac38-6dd58467b743" providerId="ADAL" clId="{912EBE96-ADB9-D045-BE41-9BB66D400E2F}" dt="2023-07-24T13:44:06.056" v="518" actId="1076"/>
          <ac:picMkLst>
            <pc:docMk/>
            <pc:sldMk cId="2746910599" sldId="270"/>
            <ac:picMk id="21" creationId="{9EFA3D61-B597-4CDA-1EA5-7A4613980D00}"/>
          </ac:picMkLst>
        </pc:picChg>
        <pc:picChg chg="add mod">
          <ac:chgData name="JEMIMA JENNIA" userId="bbb77834-a0ff-426e-ac38-6dd58467b743" providerId="ADAL" clId="{912EBE96-ADB9-D045-BE41-9BB66D400E2F}" dt="2023-07-24T13:14:52.669" v="372" actId="571"/>
          <ac:picMkLst>
            <pc:docMk/>
            <pc:sldMk cId="2746910599" sldId="270"/>
            <ac:picMk id="29" creationId="{C95CE883-0C5C-C911-7D1C-51273B176962}"/>
          </ac:picMkLst>
        </pc:picChg>
        <pc:picChg chg="add mod">
          <ac:chgData name="JEMIMA JENNIA" userId="bbb77834-a0ff-426e-ac38-6dd58467b743" providerId="ADAL" clId="{912EBE96-ADB9-D045-BE41-9BB66D400E2F}" dt="2023-07-24T13:15:06.335" v="376" actId="571"/>
          <ac:picMkLst>
            <pc:docMk/>
            <pc:sldMk cId="2746910599" sldId="270"/>
            <ac:picMk id="33" creationId="{940202B3-4A4C-9E89-F930-A9DBAD382918}"/>
          </ac:picMkLst>
        </pc:pic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746910599" sldId="270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746910599" sldId="270"/>
            <ac:cxnSpMk id="17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4T13:06:16.649" v="297" actId="26606"/>
          <ac:cxnSpMkLst>
            <pc:docMk/>
            <pc:sldMk cId="2746910599" sldId="270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3:06:16.649" v="297" actId="26606"/>
          <ac:cxnSpMkLst>
            <pc:docMk/>
            <pc:sldMk cId="2746910599" sldId="270"/>
            <ac:cxnSpMk id="32" creationId="{78CAC928-0880-65AE-CA03-35C78FFCA311}"/>
          </ac:cxnSpMkLst>
        </pc:cxnChg>
      </pc:sldChg>
      <pc:sldChg chg="addSp delSp modSp add del mod modTransition delDesignElem">
        <pc:chgData name="JEMIMA JENNIA" userId="bbb77834-a0ff-426e-ac38-6dd58467b743" providerId="ADAL" clId="{912EBE96-ADB9-D045-BE41-9BB66D400E2F}" dt="2023-07-25T12:12:08.929" v="3713" actId="2696"/>
        <pc:sldMkLst>
          <pc:docMk/>
          <pc:sldMk cId="1032898921" sldId="271"/>
        </pc:sldMkLst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1032898921" sldId="271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1032898921" sldId="271"/>
            <ac:spMk id="1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5:29:51.926" v="2585"/>
          <ac:spMkLst>
            <pc:docMk/>
            <pc:sldMk cId="1032898921" sldId="271"/>
            <ac:spMk id="15" creationId="{3AC9EE06-57AF-0FF5-450C-2A606C23B8F6}"/>
          </ac:spMkLst>
        </pc:spChg>
        <pc:spChg chg="mod">
          <ac:chgData name="JEMIMA JENNIA" userId="bbb77834-a0ff-426e-ac38-6dd58467b743" providerId="ADAL" clId="{912EBE96-ADB9-D045-BE41-9BB66D400E2F}" dt="2023-07-24T14:48:07.557" v="886" actId="20577"/>
          <ac:spMkLst>
            <pc:docMk/>
            <pc:sldMk cId="1032898921" sldId="271"/>
            <ac:spMk id="25" creationId="{8A3C0195-A326-74DC-C110-9712B288A26C}"/>
          </ac:spMkLst>
        </pc:spChg>
        <pc:spChg chg="del mod">
          <ac:chgData name="JEMIMA JENNIA" userId="bbb77834-a0ff-426e-ac38-6dd58467b743" providerId="ADAL" clId="{912EBE96-ADB9-D045-BE41-9BB66D400E2F}" dt="2023-07-25T12:11:42.806" v="3710" actId="21"/>
          <ac:spMkLst>
            <pc:docMk/>
            <pc:sldMk cId="1032898921" sldId="271"/>
            <ac:spMk id="27" creationId="{0800E27B-B65A-18CD-015F-64F2CCDF6279}"/>
          </ac:spMkLst>
        </pc:spChg>
        <pc:spChg chg="mod">
          <ac:chgData name="JEMIMA JENNIA" userId="bbb77834-a0ff-426e-ac38-6dd58467b743" providerId="ADAL" clId="{912EBE96-ADB9-D045-BE41-9BB66D400E2F}" dt="2023-07-25T12:06:24.447" v="3696" actId="20577"/>
          <ac:spMkLst>
            <pc:docMk/>
            <pc:sldMk cId="1032898921" sldId="271"/>
            <ac:spMk id="31" creationId="{560CAAAD-E0B9-1674-E8BE-9C61A0C4F494}"/>
          </ac:spMkLst>
        </pc:spChg>
        <pc:spChg chg="mod">
          <ac:chgData name="JEMIMA JENNIA" userId="bbb77834-a0ff-426e-ac38-6dd58467b743" providerId="ADAL" clId="{912EBE96-ADB9-D045-BE41-9BB66D400E2F}" dt="2023-07-25T11:58:50.628" v="3691" actId="20577"/>
          <ac:spMkLst>
            <pc:docMk/>
            <pc:sldMk cId="1032898921" sldId="271"/>
            <ac:spMk id="34" creationId="{10F9FF1C-1E7E-0D89-0297-110B958C62C7}"/>
          </ac:spMkLst>
        </pc:spChg>
        <pc:spChg chg="mod">
          <ac:chgData name="JEMIMA JENNIA" userId="bbb77834-a0ff-426e-ac38-6dd58467b743" providerId="ADAL" clId="{912EBE96-ADB9-D045-BE41-9BB66D400E2F}" dt="2023-07-25T11:59:00.917" v="3692" actId="20577"/>
          <ac:spMkLst>
            <pc:docMk/>
            <pc:sldMk cId="1032898921" sldId="271"/>
            <ac:spMk id="35" creationId="{C01B5BD8-3F00-B3D0-73FA-FBBA656FAE6C}"/>
          </ac:spMkLst>
        </pc:spChg>
        <pc:spChg chg="mod">
          <ac:chgData name="JEMIMA JENNIA" userId="bbb77834-a0ff-426e-ac38-6dd58467b743" providerId="ADAL" clId="{912EBE96-ADB9-D045-BE41-9BB66D400E2F}" dt="2023-07-25T11:59:03.020" v="3693" actId="20577"/>
          <ac:spMkLst>
            <pc:docMk/>
            <pc:sldMk cId="1032898921" sldId="271"/>
            <ac:spMk id="36" creationId="{F4F041C5-21FA-F16D-37DB-2644FF1A8FDD}"/>
          </ac:spMkLst>
        </pc:spChg>
        <pc:spChg chg="mod">
          <ac:chgData name="JEMIMA JENNIA" userId="bbb77834-a0ff-426e-ac38-6dd58467b743" providerId="ADAL" clId="{912EBE96-ADB9-D045-BE41-9BB66D400E2F}" dt="2023-07-25T11:59:05.079" v="3694" actId="20577"/>
          <ac:spMkLst>
            <pc:docMk/>
            <pc:sldMk cId="1032898921" sldId="271"/>
            <ac:spMk id="37" creationId="{A4C92A67-3D2A-BE19-C2B6-68CB65DC8913}"/>
          </ac:spMkLst>
        </pc:spChg>
        <pc:spChg chg="mod">
          <ac:chgData name="JEMIMA JENNIA" userId="bbb77834-a0ff-426e-ac38-6dd58467b743" providerId="ADAL" clId="{912EBE96-ADB9-D045-BE41-9BB66D400E2F}" dt="2023-07-25T11:59:07.560" v="3695" actId="20577"/>
          <ac:spMkLst>
            <pc:docMk/>
            <pc:sldMk cId="1032898921" sldId="271"/>
            <ac:spMk id="38" creationId="{1A1618C7-5D24-00E6-E8DE-4EDE6C56C8D6}"/>
          </ac:spMkLst>
        </pc:sp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1032898921" sldId="271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29:51.926" v="2585"/>
          <ac:cxnSpMkLst>
            <pc:docMk/>
            <pc:sldMk cId="1032898921" sldId="271"/>
            <ac:cxnSpMk id="17" creationId="{313FECB8-44EE-4A45-9F7B-66ECF1C3C888}"/>
          </ac:cxnSpMkLst>
        </pc:cxnChg>
      </pc:sldChg>
      <pc:sldChg chg="addSp delSp modSp new mod modTransition setBg delDesignElem">
        <pc:chgData name="JEMIMA JENNIA" userId="bbb77834-a0ff-426e-ac38-6dd58467b743" providerId="ADAL" clId="{912EBE96-ADB9-D045-BE41-9BB66D400E2F}" dt="2023-07-25T13:44:23.168" v="4787"/>
        <pc:sldMkLst>
          <pc:docMk/>
          <pc:sldMk cId="898559102" sldId="272"/>
        </pc:sldMkLst>
        <pc:spChg chg="mod">
          <ac:chgData name="JEMIMA JENNIA" userId="bbb77834-a0ff-426e-ac38-6dd58467b743" providerId="ADAL" clId="{912EBE96-ADB9-D045-BE41-9BB66D400E2F}" dt="2023-07-24T14:46:28.741" v="813" actId="26606"/>
          <ac:spMkLst>
            <pc:docMk/>
            <pc:sldMk cId="898559102" sldId="272"/>
            <ac:spMk id="2" creationId="{5D3E71C1-7C39-6726-5924-3DEB78C0185D}"/>
          </ac:spMkLst>
        </pc:spChg>
        <pc:spChg chg="del">
          <ac:chgData name="JEMIMA JENNIA" userId="bbb77834-a0ff-426e-ac38-6dd58467b743" providerId="ADAL" clId="{912EBE96-ADB9-D045-BE41-9BB66D400E2F}" dt="2023-07-24T14:45:34.351" v="795" actId="931"/>
          <ac:spMkLst>
            <pc:docMk/>
            <pc:sldMk cId="898559102" sldId="272"/>
            <ac:spMk id="3" creationId="{2F32751B-A041-56C4-16B8-E23BFC208F1D}"/>
          </ac:spMkLst>
        </pc:spChg>
        <pc:spChg chg="add del mod">
          <ac:chgData name="JEMIMA JENNIA" userId="bbb77834-a0ff-426e-ac38-6dd58467b743" providerId="ADAL" clId="{912EBE96-ADB9-D045-BE41-9BB66D400E2F}" dt="2023-07-24T14:46:28.741" v="813" actId="26606"/>
          <ac:spMkLst>
            <pc:docMk/>
            <pc:sldMk cId="898559102" sldId="272"/>
            <ac:spMk id="7" creationId="{8B1B2CC2-79E2-29DD-0151-34F54669858A}"/>
          </ac:spMkLst>
        </pc:spChg>
        <pc:spChg chg="add del mod">
          <ac:chgData name="JEMIMA JENNIA" userId="bbb77834-a0ff-426e-ac38-6dd58467b743" providerId="ADAL" clId="{912EBE96-ADB9-D045-BE41-9BB66D400E2F}" dt="2023-07-24T14:46:51.692" v="817"/>
          <ac:spMkLst>
            <pc:docMk/>
            <pc:sldMk cId="898559102" sldId="272"/>
            <ac:spMk id="8" creationId="{11849C8E-2A64-6AAE-28EA-A3AFDDB4A88E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898559102" sldId="272"/>
            <ac:spMk id="13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898559102" sldId="272"/>
            <ac:spMk id="17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898559102" sldId="272"/>
            <ac:spMk id="19" creationId="{53174E83-2682-EA33-BF59-CACA1385E3E7}"/>
          </ac:spMkLst>
        </pc:spChg>
        <pc:picChg chg="add del mod">
          <ac:chgData name="JEMIMA JENNIA" userId="bbb77834-a0ff-426e-ac38-6dd58467b743" providerId="ADAL" clId="{912EBE96-ADB9-D045-BE41-9BB66D400E2F}" dt="2023-07-24T14:46:07.678" v="812" actId="478"/>
          <ac:picMkLst>
            <pc:docMk/>
            <pc:sldMk cId="898559102" sldId="272"/>
            <ac:picMk id="5" creationId="{FF5F87D6-D8CB-22E3-F2E9-59E4112BC0AD}"/>
          </ac:picMkLst>
        </pc:picChg>
        <pc:picChg chg="add">
          <ac:chgData name="JEMIMA JENNIA" userId="bbb77834-a0ff-426e-ac38-6dd58467b743" providerId="ADAL" clId="{912EBE96-ADB9-D045-BE41-9BB66D400E2F}" dt="2023-07-24T14:46:28.741" v="813" actId="26606"/>
          <ac:picMkLst>
            <pc:docMk/>
            <pc:sldMk cId="898559102" sldId="272"/>
            <ac:picMk id="9" creationId="{C4B21BCF-FB8B-F665-E5F1-61F6791F4A4D}"/>
          </ac:picMkLst>
        </pc:pic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898559102" sldId="272"/>
            <ac:cxnSpMk id="15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898559102" sldId="272"/>
            <ac:cxnSpMk id="21" creationId="{8D8181E6-BF6C-7868-46D1-88E2970D08F9}"/>
          </ac:cxnSpMkLst>
        </pc:cxnChg>
      </pc:sldChg>
      <pc:sldChg chg="addSp delSp modSp add del mod">
        <pc:chgData name="JEMIMA JENNIA" userId="bbb77834-a0ff-426e-ac38-6dd58467b743" providerId="ADAL" clId="{912EBE96-ADB9-D045-BE41-9BB66D400E2F}" dt="2023-07-24T15:11:27.170" v="1520" actId="2696"/>
        <pc:sldMkLst>
          <pc:docMk/>
          <pc:sldMk cId="3893150466" sldId="273"/>
        </pc:sldMkLst>
        <pc:spChg chg="add del mod">
          <ac:chgData name="JEMIMA JENNIA" userId="bbb77834-a0ff-426e-ac38-6dd58467b743" providerId="ADAL" clId="{912EBE96-ADB9-D045-BE41-9BB66D400E2F}" dt="2023-07-24T14:48:13.538" v="888"/>
          <ac:spMkLst>
            <pc:docMk/>
            <pc:sldMk cId="3893150466" sldId="273"/>
            <ac:spMk id="3" creationId="{B403A5F3-D67B-F97B-2FC4-439E52D4129B}"/>
          </ac:spMkLst>
        </pc:spChg>
        <pc:spChg chg="add del mod">
          <ac:chgData name="JEMIMA JENNIA" userId="bbb77834-a0ff-426e-ac38-6dd58467b743" providerId="ADAL" clId="{912EBE96-ADB9-D045-BE41-9BB66D400E2F}" dt="2023-07-24T14:54:11.124" v="1038" actId="478"/>
          <ac:spMkLst>
            <pc:docMk/>
            <pc:sldMk cId="3893150466" sldId="273"/>
            <ac:spMk id="4" creationId="{1E1E94EA-A9D7-8370-A83F-8DE2E276FF41}"/>
          </ac:spMkLst>
        </pc:spChg>
        <pc:spChg chg="add mod">
          <ac:chgData name="JEMIMA JENNIA" userId="bbb77834-a0ff-426e-ac38-6dd58467b743" providerId="ADAL" clId="{912EBE96-ADB9-D045-BE41-9BB66D400E2F}" dt="2023-07-24T14:54:18.904" v="1039" actId="1076"/>
          <ac:spMkLst>
            <pc:docMk/>
            <pc:sldMk cId="3893150466" sldId="273"/>
            <ac:spMk id="7" creationId="{42E176DB-B997-CA04-B541-024B8E2FF6BC}"/>
          </ac:spMkLst>
        </pc:spChg>
        <pc:spChg chg="add mod">
          <ac:chgData name="JEMIMA JENNIA" userId="bbb77834-a0ff-426e-ac38-6dd58467b743" providerId="ADAL" clId="{912EBE96-ADB9-D045-BE41-9BB66D400E2F}" dt="2023-07-24T15:02:08.431" v="1127" actId="21"/>
          <ac:spMkLst>
            <pc:docMk/>
            <pc:sldMk cId="3893150466" sldId="273"/>
            <ac:spMk id="8" creationId="{CD02DB82-3580-6BFA-23FC-3157136C0991}"/>
          </ac:spMkLst>
        </pc:spChg>
        <pc:spChg chg="add del">
          <ac:chgData name="JEMIMA JENNIA" userId="bbb77834-a0ff-426e-ac38-6dd58467b743" providerId="ADAL" clId="{912EBE96-ADB9-D045-BE41-9BB66D400E2F}" dt="2023-07-24T14:53:40.535" v="1032" actId="478"/>
          <ac:spMkLst>
            <pc:docMk/>
            <pc:sldMk cId="3893150466" sldId="273"/>
            <ac:spMk id="10" creationId="{6A0DB724-4647-1B09-C8FC-F71833E9C2EB}"/>
          </ac:spMkLst>
        </pc:spChg>
        <pc:spChg chg="add mod">
          <ac:chgData name="JEMIMA JENNIA" userId="bbb77834-a0ff-426e-ac38-6dd58467b743" providerId="ADAL" clId="{912EBE96-ADB9-D045-BE41-9BB66D400E2F}" dt="2023-07-24T14:54:46.577" v="1042" actId="14100"/>
          <ac:spMkLst>
            <pc:docMk/>
            <pc:sldMk cId="3893150466" sldId="273"/>
            <ac:spMk id="11" creationId="{7A0BB63D-1252-34EF-255E-8E5DF949A833}"/>
          </ac:spMkLst>
        </pc:spChg>
        <pc:spChg chg="add">
          <ac:chgData name="JEMIMA JENNIA" userId="bbb77834-a0ff-426e-ac38-6dd58467b743" providerId="ADAL" clId="{912EBE96-ADB9-D045-BE41-9BB66D400E2F}" dt="2023-07-24T14:54:58.164" v="1043" actId="11529"/>
          <ac:spMkLst>
            <pc:docMk/>
            <pc:sldMk cId="3893150466" sldId="273"/>
            <ac:spMk id="12" creationId="{6FC95D5F-B6DC-0EA9-B4BC-72688D6FD112}"/>
          </ac:spMkLst>
        </pc:spChg>
        <pc:spChg chg="add mod">
          <ac:chgData name="JEMIMA JENNIA" userId="bbb77834-a0ff-426e-ac38-6dd58467b743" providerId="ADAL" clId="{912EBE96-ADB9-D045-BE41-9BB66D400E2F}" dt="2023-07-24T14:56:53.354" v="1065" actId="166"/>
          <ac:spMkLst>
            <pc:docMk/>
            <pc:sldMk cId="3893150466" sldId="273"/>
            <ac:spMk id="14" creationId="{44A2F7E8-20E1-5624-9AF8-E121446B7E3A}"/>
          </ac:spMkLst>
        </pc:spChg>
        <pc:spChg chg="add del mod">
          <ac:chgData name="JEMIMA JENNIA" userId="bbb77834-a0ff-426e-ac38-6dd58467b743" providerId="ADAL" clId="{912EBE96-ADB9-D045-BE41-9BB66D400E2F}" dt="2023-07-24T14:56:47.017" v="1064" actId="478"/>
          <ac:spMkLst>
            <pc:docMk/>
            <pc:sldMk cId="3893150466" sldId="273"/>
            <ac:spMk id="16" creationId="{33B90E55-352A-E939-8B91-348E2F5438FD}"/>
          </ac:spMkLst>
        </pc:spChg>
        <pc:spChg chg="add mod">
          <ac:chgData name="JEMIMA JENNIA" userId="bbb77834-a0ff-426e-ac38-6dd58467b743" providerId="ADAL" clId="{912EBE96-ADB9-D045-BE41-9BB66D400E2F}" dt="2023-07-24T14:57:06.356" v="1067" actId="14100"/>
          <ac:spMkLst>
            <pc:docMk/>
            <pc:sldMk cId="3893150466" sldId="273"/>
            <ac:spMk id="18" creationId="{E841D663-27DA-3FFF-87F8-42834F7161F5}"/>
          </ac:spMkLst>
        </pc:spChg>
        <pc:spChg chg="add del mod">
          <ac:chgData name="JEMIMA JENNIA" userId="bbb77834-a0ff-426e-ac38-6dd58467b743" providerId="ADAL" clId="{912EBE96-ADB9-D045-BE41-9BB66D400E2F}" dt="2023-07-24T14:56:43.548" v="1062" actId="478"/>
          <ac:spMkLst>
            <pc:docMk/>
            <pc:sldMk cId="3893150466" sldId="273"/>
            <ac:spMk id="20" creationId="{60C38489-1F98-AD31-A3E0-A43C7BD0F695}"/>
          </ac:spMkLst>
        </pc:spChg>
        <pc:spChg chg="add mod">
          <ac:chgData name="JEMIMA JENNIA" userId="bbb77834-a0ff-426e-ac38-6dd58467b743" providerId="ADAL" clId="{912EBE96-ADB9-D045-BE41-9BB66D400E2F}" dt="2023-07-24T14:56:37.333" v="1060" actId="571"/>
          <ac:spMkLst>
            <pc:docMk/>
            <pc:sldMk cId="3893150466" sldId="273"/>
            <ac:spMk id="22" creationId="{FCCF0AD9-3CA3-CBB5-5509-A254A4E5DF34}"/>
          </ac:spMkLst>
        </pc:spChg>
        <pc:spChg chg="add mod">
          <ac:chgData name="JEMIMA JENNIA" userId="bbb77834-a0ff-426e-ac38-6dd58467b743" providerId="ADAL" clId="{912EBE96-ADB9-D045-BE41-9BB66D400E2F}" dt="2023-07-24T14:56:59.215" v="1066" actId="14100"/>
          <ac:spMkLst>
            <pc:docMk/>
            <pc:sldMk cId="3893150466" sldId="273"/>
            <ac:spMk id="23" creationId="{3CBE6DBA-C8A8-4417-05F0-7A858B4D715C}"/>
          </ac:spMkLst>
        </pc:spChg>
        <pc:picChg chg="mod">
          <ac:chgData name="JEMIMA JENNIA" userId="bbb77834-a0ff-426e-ac38-6dd58467b743" providerId="ADAL" clId="{912EBE96-ADB9-D045-BE41-9BB66D400E2F}" dt="2023-07-24T14:55:55.610" v="1051" actId="1076"/>
          <ac:picMkLst>
            <pc:docMk/>
            <pc:sldMk cId="3893150466" sldId="273"/>
            <ac:picMk id="9" creationId="{C4B21BCF-FB8B-F665-E5F1-61F6791F4A4D}"/>
          </ac:picMkLst>
        </pc:picChg>
        <pc:picChg chg="add mod">
          <ac:chgData name="JEMIMA JENNIA" userId="bbb77834-a0ff-426e-ac38-6dd58467b743" providerId="ADAL" clId="{912EBE96-ADB9-D045-BE41-9BB66D400E2F}" dt="2023-07-24T14:57:26.759" v="1069" actId="571"/>
          <ac:picMkLst>
            <pc:docMk/>
            <pc:sldMk cId="3893150466" sldId="273"/>
            <ac:picMk id="24" creationId="{FE3F202B-7A7E-B150-40F6-57D8F04983AC}"/>
          </ac:picMkLst>
        </pc:picChg>
        <pc:cxnChg chg="add">
          <ac:chgData name="JEMIMA JENNIA" userId="bbb77834-a0ff-426e-ac38-6dd58467b743" providerId="ADAL" clId="{912EBE96-ADB9-D045-BE41-9BB66D400E2F}" dt="2023-07-24T14:50:14.078" v="949" actId="11529"/>
          <ac:cxnSpMkLst>
            <pc:docMk/>
            <pc:sldMk cId="3893150466" sldId="273"/>
            <ac:cxnSpMk id="6" creationId="{10D8CD6D-3C48-85F9-28AE-F4AE2AB40F6C}"/>
          </ac:cxnSpMkLst>
        </pc:cxnChg>
      </pc:sldChg>
      <pc:sldChg chg="addSp delSp modSp add mod modTransition delDesignElem">
        <pc:chgData name="JEMIMA JENNIA" userId="bbb77834-a0ff-426e-ac38-6dd58467b743" providerId="ADAL" clId="{912EBE96-ADB9-D045-BE41-9BB66D400E2F}" dt="2023-07-25T15:44:14.469" v="6119"/>
        <pc:sldMkLst>
          <pc:docMk/>
          <pc:sldMk cId="1088635355" sldId="274"/>
        </pc:sldMkLst>
        <pc:spChg chg="mod">
          <ac:chgData name="JEMIMA JENNIA" userId="bbb77834-a0ff-426e-ac38-6dd58467b743" providerId="ADAL" clId="{912EBE96-ADB9-D045-BE41-9BB66D400E2F}" dt="2023-07-24T14:58:16.011" v="1077" actId="26606"/>
          <ac:spMkLst>
            <pc:docMk/>
            <pc:sldMk cId="1088635355" sldId="274"/>
            <ac:spMk id="2" creationId="{5D3E71C1-7C39-6726-5924-3DEB78C0185D}"/>
          </ac:spMkLst>
        </pc:spChg>
        <pc:spChg chg="add mod">
          <ac:chgData name="JEMIMA JENNIA" userId="bbb77834-a0ff-426e-ac38-6dd58467b743" providerId="ADAL" clId="{912EBE96-ADB9-D045-BE41-9BB66D400E2F}" dt="2023-07-24T14:58:51.799" v="1081" actId="1076"/>
          <ac:spMkLst>
            <pc:docMk/>
            <pc:sldMk cId="1088635355" sldId="274"/>
            <ac:spMk id="4" creationId="{5BDEE3AD-2001-E2BB-3E93-AA6E4C685C11}"/>
          </ac:spMkLst>
        </pc:spChg>
        <pc:spChg chg="add mod">
          <ac:chgData name="JEMIMA JENNIA" userId="bbb77834-a0ff-426e-ac38-6dd58467b743" providerId="ADAL" clId="{912EBE96-ADB9-D045-BE41-9BB66D400E2F}" dt="2023-07-24T15:02:34.698" v="1135" actId="14100"/>
          <ac:spMkLst>
            <pc:docMk/>
            <pc:sldMk cId="1088635355" sldId="274"/>
            <ac:spMk id="6" creationId="{0E79F301-416F-C720-3412-355624EDF42A}"/>
          </ac:spMkLst>
        </pc:spChg>
        <pc:spChg chg="add mod">
          <ac:chgData name="JEMIMA JENNIA" userId="bbb77834-a0ff-426e-ac38-6dd58467b743" providerId="ADAL" clId="{912EBE96-ADB9-D045-BE41-9BB66D400E2F}" dt="2023-07-24T15:03:27.407" v="1139" actId="120"/>
          <ac:spMkLst>
            <pc:docMk/>
            <pc:sldMk cId="1088635355" sldId="274"/>
            <ac:spMk id="7" creationId="{15954B9F-1F2A-491A-DD14-C16ACBA941E7}"/>
          </ac:spMkLst>
        </pc:spChg>
        <pc:spChg chg="add mod">
          <ac:chgData name="JEMIMA JENNIA" userId="bbb77834-a0ff-426e-ac38-6dd58467b743" providerId="ADAL" clId="{912EBE96-ADB9-D045-BE41-9BB66D400E2F}" dt="2023-07-24T15:04:51.258" v="1178" actId="1076"/>
          <ac:spMkLst>
            <pc:docMk/>
            <pc:sldMk cId="1088635355" sldId="274"/>
            <ac:spMk id="8" creationId="{0E6879AF-F402-595D-2861-ADBEDA9AE383}"/>
          </ac:spMkLst>
        </pc:spChg>
        <pc:spChg chg="add mod">
          <ac:chgData name="JEMIMA JENNIA" userId="bbb77834-a0ff-426e-ac38-6dd58467b743" providerId="ADAL" clId="{912EBE96-ADB9-D045-BE41-9BB66D400E2F}" dt="2023-07-24T15:35:03.135" v="2621" actId="20577"/>
          <ac:spMkLst>
            <pc:docMk/>
            <pc:sldMk cId="1088635355" sldId="274"/>
            <ac:spMk id="11" creationId="{B1041E25-F5AF-5525-304A-FE073D4BCB24}"/>
          </ac:spMkLst>
        </pc:spChg>
        <pc:spChg chg="add del mod">
          <ac:chgData name="JEMIMA JENNIA" userId="bbb77834-a0ff-426e-ac38-6dd58467b743" providerId="ADAL" clId="{912EBE96-ADB9-D045-BE41-9BB66D400E2F}" dt="2023-07-24T15:00:42.175" v="1107" actId="478"/>
          <ac:spMkLst>
            <pc:docMk/>
            <pc:sldMk cId="1088635355" sldId="274"/>
            <ac:spMk id="12" creationId="{B06432D8-84AC-4C74-B8CB-CE1BF5CB8475}"/>
          </ac:spMkLst>
        </pc:spChg>
        <pc:spChg chg="add del">
          <ac:chgData name="JEMIMA JENNIA" userId="bbb77834-a0ff-426e-ac38-6dd58467b743" providerId="ADAL" clId="{912EBE96-ADB9-D045-BE41-9BB66D400E2F}" dt="2023-07-24T14:58:16.011" v="1077" actId="26606"/>
          <ac:spMkLst>
            <pc:docMk/>
            <pc:sldMk cId="1088635355" sldId="274"/>
            <ac:spMk id="13" creationId="{F5258B98-3BD5-0A20-B0E7-944EAEB2654A}"/>
          </ac:spMkLst>
        </pc:spChg>
        <pc:spChg chg="add mod">
          <ac:chgData name="JEMIMA JENNIA" userId="bbb77834-a0ff-426e-ac38-6dd58467b743" providerId="ADAL" clId="{912EBE96-ADB9-D045-BE41-9BB66D400E2F}" dt="2023-07-24T15:09:27.826" v="1413" actId="20577"/>
          <ac:spMkLst>
            <pc:docMk/>
            <pc:sldMk cId="1088635355" sldId="274"/>
            <ac:spMk id="14" creationId="{DEB44F0D-B34B-3AB5-D44A-AAA4602CF516}"/>
          </ac:spMkLst>
        </pc:spChg>
        <pc:spChg chg="add del mod">
          <ac:chgData name="JEMIMA JENNIA" userId="bbb77834-a0ff-426e-ac38-6dd58467b743" providerId="ADAL" clId="{912EBE96-ADB9-D045-BE41-9BB66D400E2F}" dt="2023-07-24T14:59:48.068" v="1096" actId="21"/>
          <ac:spMkLst>
            <pc:docMk/>
            <pc:sldMk cId="1088635355" sldId="274"/>
            <ac:spMk id="16" creationId="{7724798B-BFE8-9FC8-F1A8-673CC2D06E03}"/>
          </ac:spMkLst>
        </pc:spChg>
        <pc:spChg chg="add del">
          <ac:chgData name="JEMIMA JENNIA" userId="bbb77834-a0ff-426e-ac38-6dd58467b743" providerId="ADAL" clId="{912EBE96-ADB9-D045-BE41-9BB66D400E2F}" dt="2023-07-24T14:58:16.011" v="1077" actId="26606"/>
          <ac:spMkLst>
            <pc:docMk/>
            <pc:sldMk cId="1088635355" sldId="274"/>
            <ac:spMk id="17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4:58:16.011" v="1077" actId="26606"/>
          <ac:spMkLst>
            <pc:docMk/>
            <pc:sldMk cId="1088635355" sldId="274"/>
            <ac:spMk id="19" creationId="{53174E83-2682-EA33-BF59-CACA1385E3E7}"/>
          </ac:spMkLst>
        </pc:spChg>
        <pc:spChg chg="add mod">
          <ac:chgData name="JEMIMA JENNIA" userId="bbb77834-a0ff-426e-ac38-6dd58467b743" providerId="ADAL" clId="{912EBE96-ADB9-D045-BE41-9BB66D400E2F}" dt="2023-07-24T15:06:46.205" v="1259" actId="120"/>
          <ac:spMkLst>
            <pc:docMk/>
            <pc:sldMk cId="1088635355" sldId="274"/>
            <ac:spMk id="20" creationId="{BA73EDA5-623D-E94D-DD85-D43E64C79B2E}"/>
          </ac:spMkLst>
        </pc:spChg>
        <pc:spChg chg="add mod">
          <ac:chgData name="JEMIMA JENNIA" userId="bbb77834-a0ff-426e-ac38-6dd58467b743" providerId="ADAL" clId="{912EBE96-ADB9-D045-BE41-9BB66D400E2F}" dt="2023-07-24T15:10:40.451" v="1488" actId="20577"/>
          <ac:spMkLst>
            <pc:docMk/>
            <pc:sldMk cId="1088635355" sldId="274"/>
            <ac:spMk id="22" creationId="{2BDC6E2F-0E4C-0FC1-6F29-9C5D58FB5F24}"/>
          </ac:spMkLst>
        </pc:spChg>
        <pc:spChg chg="add mod">
          <ac:chgData name="JEMIMA JENNIA" userId="bbb77834-a0ff-426e-ac38-6dd58467b743" providerId="ADAL" clId="{912EBE96-ADB9-D045-BE41-9BB66D400E2F}" dt="2023-07-24T15:07:58.397" v="1303" actId="20577"/>
          <ac:spMkLst>
            <pc:docMk/>
            <pc:sldMk cId="1088635355" sldId="274"/>
            <ac:spMk id="23" creationId="{8D41096C-6C54-1BAB-5DA0-CC3F82A9EA89}"/>
          </ac:spMkLst>
        </pc:spChg>
        <pc:spChg chg="add mod">
          <ac:chgData name="JEMIMA JENNIA" userId="bbb77834-a0ff-426e-ac38-6dd58467b743" providerId="ADAL" clId="{912EBE96-ADB9-D045-BE41-9BB66D400E2F}" dt="2023-07-24T15:07:49.701" v="1300" actId="1076"/>
          <ac:spMkLst>
            <pc:docMk/>
            <pc:sldMk cId="1088635355" sldId="274"/>
            <ac:spMk id="24" creationId="{BCCF8126-AD02-2411-4935-2AAA02B51172}"/>
          </ac:spMkLst>
        </pc:spChg>
        <pc:spChg chg="add mod">
          <ac:chgData name="JEMIMA JENNIA" userId="bbb77834-a0ff-426e-ac38-6dd58467b743" providerId="ADAL" clId="{912EBE96-ADB9-D045-BE41-9BB66D400E2F}" dt="2023-07-24T15:09:19.225" v="1397" actId="20577"/>
          <ac:spMkLst>
            <pc:docMk/>
            <pc:sldMk cId="1088635355" sldId="274"/>
            <ac:spMk id="25" creationId="{8921B8E6-F3E9-81B8-37B9-2231050DF19C}"/>
          </ac:spMkLst>
        </pc:spChg>
        <pc:spChg chg="add del">
          <ac:chgData name="JEMIMA JENNIA" userId="bbb77834-a0ff-426e-ac38-6dd58467b743" providerId="ADAL" clId="{912EBE96-ADB9-D045-BE41-9BB66D400E2F}" dt="2023-07-24T14:58:10.551" v="1072" actId="26606"/>
          <ac:spMkLst>
            <pc:docMk/>
            <pc:sldMk cId="1088635355" sldId="274"/>
            <ac:spMk id="26" creationId="{F5258B98-3BD5-0A20-B0E7-944EAEB2654A}"/>
          </ac:spMkLst>
        </pc:spChg>
        <pc:spChg chg="add mod">
          <ac:chgData name="JEMIMA JENNIA" userId="bbb77834-a0ff-426e-ac38-6dd58467b743" providerId="ADAL" clId="{912EBE96-ADB9-D045-BE41-9BB66D400E2F}" dt="2023-07-24T15:11:18.962" v="1519" actId="14100"/>
          <ac:spMkLst>
            <pc:docMk/>
            <pc:sldMk cId="1088635355" sldId="274"/>
            <ac:spMk id="27" creationId="{22F8614D-1192-C549-DEC7-7648B37D07C3}"/>
          </ac:spMkLst>
        </pc:spChg>
        <pc:spChg chg="add del">
          <ac:chgData name="JEMIMA JENNIA" userId="bbb77834-a0ff-426e-ac38-6dd58467b743" providerId="ADAL" clId="{912EBE96-ADB9-D045-BE41-9BB66D400E2F}" dt="2023-07-24T14:58:10.551" v="1072" actId="26606"/>
          <ac:spMkLst>
            <pc:docMk/>
            <pc:sldMk cId="1088635355" sldId="274"/>
            <ac:spMk id="30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4:58:10.551" v="1072" actId="26606"/>
          <ac:spMkLst>
            <pc:docMk/>
            <pc:sldMk cId="1088635355" sldId="274"/>
            <ac:spMk id="32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4T14:58:14.245" v="1074" actId="26606"/>
          <ac:spMkLst>
            <pc:docMk/>
            <pc:sldMk cId="1088635355" sldId="274"/>
            <ac:spMk id="36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4:58:14.245" v="1074" actId="26606"/>
          <ac:spMkLst>
            <pc:docMk/>
            <pc:sldMk cId="1088635355" sldId="274"/>
            <ac:spMk id="38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4:58:14.245" v="1074" actId="26606"/>
          <ac:spMkLst>
            <pc:docMk/>
            <pc:sldMk cId="1088635355" sldId="274"/>
            <ac:spMk id="39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4T14:58:16" v="1076" actId="26606"/>
          <ac:spMkLst>
            <pc:docMk/>
            <pc:sldMk cId="1088635355" sldId="274"/>
            <ac:spMk id="4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4:58:16" v="1076" actId="26606"/>
          <ac:spMkLst>
            <pc:docMk/>
            <pc:sldMk cId="1088635355" sldId="274"/>
            <ac:spMk id="44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4:58:16" v="1076" actId="26606"/>
          <ac:spMkLst>
            <pc:docMk/>
            <pc:sldMk cId="1088635355" sldId="274"/>
            <ac:spMk id="45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088635355" sldId="274"/>
            <ac:spMk id="48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088635355" sldId="274"/>
            <ac:spMk id="50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088635355" sldId="274"/>
            <ac:spMk id="51" creationId="{CEB96CAC-5A33-8303-9C73-1B3220A5D3FA}"/>
          </ac:spMkLst>
        </pc:spChg>
        <pc:picChg chg="add mod">
          <ac:chgData name="JEMIMA JENNIA" userId="bbb77834-a0ff-426e-ac38-6dd58467b743" providerId="ADAL" clId="{912EBE96-ADB9-D045-BE41-9BB66D400E2F}" dt="2023-07-24T14:58:25.816" v="1079" actId="14100"/>
          <ac:picMkLst>
            <pc:docMk/>
            <pc:sldMk cId="1088635355" sldId="274"/>
            <ac:picMk id="3" creationId="{C055DB90-0D2A-2A1F-2D11-74192FB2FFBA}"/>
          </ac:picMkLst>
        </pc:picChg>
        <pc:picChg chg="add mod">
          <ac:chgData name="JEMIMA JENNIA" userId="bbb77834-a0ff-426e-ac38-6dd58467b743" providerId="ADAL" clId="{912EBE96-ADB9-D045-BE41-9BB66D400E2F}" dt="2023-07-24T15:04:03.131" v="1172" actId="1076"/>
          <ac:picMkLst>
            <pc:docMk/>
            <pc:sldMk cId="1088635355" sldId="274"/>
            <ac:picMk id="5" creationId="{E74B3305-E695-DBDA-794E-A8DEAD5FEAA4}"/>
          </ac:picMkLst>
        </pc:picChg>
        <pc:picChg chg="mod">
          <ac:chgData name="JEMIMA JENNIA" userId="bbb77834-a0ff-426e-ac38-6dd58467b743" providerId="ADAL" clId="{912EBE96-ADB9-D045-BE41-9BB66D400E2F}" dt="2023-07-24T14:58:16" v="1076" actId="26606"/>
          <ac:picMkLst>
            <pc:docMk/>
            <pc:sldMk cId="1088635355" sldId="274"/>
            <ac:picMk id="9" creationId="{C4B21BCF-FB8B-F665-E5F1-61F6791F4A4D}"/>
          </ac:picMkLst>
        </pc:picChg>
        <pc:picChg chg="add mod">
          <ac:chgData name="JEMIMA JENNIA" userId="bbb77834-a0ff-426e-ac38-6dd58467b743" providerId="ADAL" clId="{912EBE96-ADB9-D045-BE41-9BB66D400E2F}" dt="2023-07-24T14:59:15.987" v="1090" actId="571"/>
          <ac:picMkLst>
            <pc:docMk/>
            <pc:sldMk cId="1088635355" sldId="274"/>
            <ac:picMk id="10" creationId="{21FF52B3-5237-2E73-2573-2F534CCABCCA}"/>
          </ac:picMkLst>
        </pc:picChg>
        <pc:picChg chg="add mod">
          <ac:chgData name="JEMIMA JENNIA" userId="bbb77834-a0ff-426e-ac38-6dd58467b743" providerId="ADAL" clId="{912EBE96-ADB9-D045-BE41-9BB66D400E2F}" dt="2023-07-24T15:00:01.186" v="1098" actId="571"/>
          <ac:picMkLst>
            <pc:docMk/>
            <pc:sldMk cId="1088635355" sldId="274"/>
            <ac:picMk id="18" creationId="{C9AEC98F-7B64-6020-57AE-30ECA0A630BD}"/>
          </ac:picMkLst>
        </pc:picChg>
        <pc:cxnChg chg="add del">
          <ac:chgData name="JEMIMA JENNIA" userId="bbb77834-a0ff-426e-ac38-6dd58467b743" providerId="ADAL" clId="{912EBE96-ADB9-D045-BE41-9BB66D400E2F}" dt="2023-07-24T14:58:16.011" v="1077" actId="26606"/>
          <ac:cxnSpMkLst>
            <pc:docMk/>
            <pc:sldMk cId="1088635355" sldId="274"/>
            <ac:cxnSpMk id="15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4:58:16.011" v="1077" actId="26606"/>
          <ac:cxnSpMkLst>
            <pc:docMk/>
            <pc:sldMk cId="1088635355" sldId="274"/>
            <ac:cxnSpMk id="21" creationId="{8D8181E6-BF6C-7868-46D1-88E2970D08F9}"/>
          </ac:cxnSpMkLst>
        </pc:cxnChg>
        <pc:cxnChg chg="add del">
          <ac:chgData name="JEMIMA JENNIA" userId="bbb77834-a0ff-426e-ac38-6dd58467b743" providerId="ADAL" clId="{912EBE96-ADB9-D045-BE41-9BB66D400E2F}" dt="2023-07-24T14:58:10.551" v="1072" actId="26606"/>
          <ac:cxnSpMkLst>
            <pc:docMk/>
            <pc:sldMk cId="1088635355" sldId="274"/>
            <ac:cxnSpMk id="2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4:58:10.551" v="1072" actId="26606"/>
          <ac:cxnSpMkLst>
            <pc:docMk/>
            <pc:sldMk cId="1088635355" sldId="274"/>
            <ac:cxnSpMk id="34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4T14:58:14.245" v="1074" actId="26606"/>
          <ac:cxnSpMkLst>
            <pc:docMk/>
            <pc:sldMk cId="1088635355" sldId="274"/>
            <ac:cxnSpMk id="37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4:58:14.245" v="1074" actId="26606"/>
          <ac:cxnSpMkLst>
            <pc:docMk/>
            <pc:sldMk cId="1088635355" sldId="274"/>
            <ac:cxnSpMk id="40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4T14:58:16" v="1076" actId="26606"/>
          <ac:cxnSpMkLst>
            <pc:docMk/>
            <pc:sldMk cId="1088635355" sldId="274"/>
            <ac:cxnSpMk id="43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4:58:16" v="1076" actId="26606"/>
          <ac:cxnSpMkLst>
            <pc:docMk/>
            <pc:sldMk cId="1088635355" sldId="274"/>
            <ac:cxnSpMk id="46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1088635355" sldId="274"/>
            <ac:cxnSpMk id="49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1088635355" sldId="274"/>
            <ac:cxnSpMk id="52" creationId="{7454BE46-239F-BB50-4643-61FF5943B7F9}"/>
          </ac:cxnSpMkLst>
        </pc:cxnChg>
      </pc:sldChg>
      <pc:sldChg chg="addSp delSp modSp new mod modTransition setBg delDesignElem">
        <pc:chgData name="JEMIMA JENNIA" userId="bbb77834-a0ff-426e-ac38-6dd58467b743" providerId="ADAL" clId="{912EBE96-ADB9-D045-BE41-9BB66D400E2F}" dt="2023-07-25T15:57:05.255" v="6237"/>
        <pc:sldMkLst>
          <pc:docMk/>
          <pc:sldMk cId="1998554208" sldId="275"/>
        </pc:sldMkLst>
        <pc:spChg chg="del">
          <ac:chgData name="JEMIMA JENNIA" userId="bbb77834-a0ff-426e-ac38-6dd58467b743" providerId="ADAL" clId="{912EBE96-ADB9-D045-BE41-9BB66D400E2F}" dt="2023-07-24T15:23:50.472" v="2501" actId="478"/>
          <ac:spMkLst>
            <pc:docMk/>
            <pc:sldMk cId="1998554208" sldId="275"/>
            <ac:spMk id="2" creationId="{B65E7298-EA14-A673-7605-C2FB1573E078}"/>
          </ac:spMkLst>
        </pc:spChg>
        <pc:spChg chg="add del mod">
          <ac:chgData name="JEMIMA JENNIA" userId="bbb77834-a0ff-426e-ac38-6dd58467b743" providerId="ADAL" clId="{912EBE96-ADB9-D045-BE41-9BB66D400E2F}" dt="2023-07-24T15:23:42.566" v="2500" actId="26606"/>
          <ac:spMkLst>
            <pc:docMk/>
            <pc:sldMk cId="1998554208" sldId="275"/>
            <ac:spMk id="3" creationId="{D43E0C3E-F8C8-792D-DE7F-799AC3DA1675}"/>
          </ac:spMkLst>
        </pc:spChg>
        <pc:spChg chg="add del mod">
          <ac:chgData name="JEMIMA JENNIA" userId="bbb77834-a0ff-426e-ac38-6dd58467b743" providerId="ADAL" clId="{912EBE96-ADB9-D045-BE41-9BB66D400E2F}" dt="2023-07-24T15:28:56.939" v="2560" actId="478"/>
          <ac:spMkLst>
            <pc:docMk/>
            <pc:sldMk cId="1998554208" sldId="275"/>
            <ac:spMk id="4" creationId="{2B24DF2F-6CE0-8347-3979-206A67C6B87F}"/>
          </ac:spMkLst>
        </pc:spChg>
        <pc:spChg chg="add del mod">
          <ac:chgData name="JEMIMA JENNIA" userId="bbb77834-a0ff-426e-ac38-6dd58467b743" providerId="ADAL" clId="{912EBE96-ADB9-D045-BE41-9BB66D400E2F}" dt="2023-07-24T15:29:02.170" v="2561" actId="478"/>
          <ac:spMkLst>
            <pc:docMk/>
            <pc:sldMk cId="1998554208" sldId="275"/>
            <ac:spMk id="6" creationId="{73482E35-C036-796B-4A5F-78F85C3F8409}"/>
          </ac:spMkLst>
        </pc:spChg>
        <pc:spChg chg="add del mod">
          <ac:chgData name="JEMIMA JENNIA" userId="bbb77834-a0ff-426e-ac38-6dd58467b743" providerId="ADAL" clId="{912EBE96-ADB9-D045-BE41-9BB66D400E2F}" dt="2023-07-24T15:29:05.078" v="2562" actId="478"/>
          <ac:spMkLst>
            <pc:docMk/>
            <pc:sldMk cId="1998554208" sldId="275"/>
            <ac:spMk id="8" creationId="{F7AF3B78-972E-B9B1-068D-27B368BBAEA5}"/>
          </ac:spMkLst>
        </pc:spChg>
        <pc:spChg chg="add del">
          <ac:chgData name="JEMIMA JENNIA" userId="bbb77834-a0ff-426e-ac38-6dd58467b743" providerId="ADAL" clId="{912EBE96-ADB9-D045-BE41-9BB66D400E2F}" dt="2023-07-24T15:25:23.742" v="2524" actId="26606"/>
          <ac:spMkLst>
            <pc:docMk/>
            <pc:sldMk cId="1998554208" sldId="275"/>
            <ac:spMk id="13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4T15:25:23.742" v="2524" actId="26606"/>
          <ac:spMkLst>
            <pc:docMk/>
            <pc:sldMk cId="1998554208" sldId="275"/>
            <ac:spMk id="14" creationId="{F3783408-1B05-636E-455B-D26704EB5078}"/>
          </ac:spMkLst>
        </pc:spChg>
        <pc:spChg chg="add del">
          <ac:chgData name="JEMIMA JENNIA" userId="bbb77834-a0ff-426e-ac38-6dd58467b743" providerId="ADAL" clId="{912EBE96-ADB9-D045-BE41-9BB66D400E2F}" dt="2023-07-25T15:53:53.553" v="6207"/>
          <ac:spMkLst>
            <pc:docMk/>
            <pc:sldMk cId="1998554208" sldId="275"/>
            <ac:spMk id="15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4T15:25:14.036" v="2520" actId="26606"/>
          <ac:spMkLst>
            <pc:docMk/>
            <pc:sldMk cId="1998554208" sldId="275"/>
            <ac:spMk id="16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5T15:53:53.553" v="6207"/>
          <ac:spMkLst>
            <pc:docMk/>
            <pc:sldMk cId="1998554208" sldId="275"/>
            <ac:spMk id="17" creationId="{F3783408-1B05-636E-455B-D26704EB5078}"/>
          </ac:spMkLst>
        </pc:spChg>
        <pc:spChg chg="add del">
          <ac:chgData name="JEMIMA JENNIA" userId="bbb77834-a0ff-426e-ac38-6dd58467b743" providerId="ADAL" clId="{912EBE96-ADB9-D045-BE41-9BB66D400E2F}" dt="2023-07-24T15:25:14.036" v="2520" actId="26606"/>
          <ac:spMkLst>
            <pc:docMk/>
            <pc:sldMk cId="1998554208" sldId="275"/>
            <ac:spMk id="18" creationId="{0B25D2F4-7A0E-ACA7-3A97-AEE028D25753}"/>
          </ac:spMkLst>
        </pc:spChg>
        <pc:spChg chg="add del">
          <ac:chgData name="JEMIMA JENNIA" userId="bbb77834-a0ff-426e-ac38-6dd58467b743" providerId="ADAL" clId="{912EBE96-ADB9-D045-BE41-9BB66D400E2F}" dt="2023-07-24T15:25:25.025" v="2526" actId="26606"/>
          <ac:spMkLst>
            <pc:docMk/>
            <pc:sldMk cId="1998554208" sldId="275"/>
            <ac:spMk id="22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4T15:25:25.025" v="2526" actId="26606"/>
          <ac:spMkLst>
            <pc:docMk/>
            <pc:sldMk cId="1998554208" sldId="275"/>
            <ac:spMk id="23" creationId="{0B25D2F4-7A0E-ACA7-3A97-AEE028D25753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998554208" sldId="275"/>
            <ac:spMk id="25" creationId="{1C8B38D4-9D92-4608-A16B-260E8CC21335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998554208" sldId="275"/>
            <ac:spMk id="26" creationId="{F3783408-1B05-636E-455B-D26704EB5078}"/>
          </ac:spMkLst>
        </pc:spChg>
        <pc:graphicFrameChg chg="add del">
          <ac:chgData name="JEMIMA JENNIA" userId="bbb77834-a0ff-426e-ac38-6dd58467b743" providerId="ADAL" clId="{912EBE96-ADB9-D045-BE41-9BB66D400E2F}" dt="2023-07-24T15:23:32.343" v="2495" actId="26606"/>
          <ac:graphicFrameMkLst>
            <pc:docMk/>
            <pc:sldMk cId="1998554208" sldId="275"/>
            <ac:graphicFrameMk id="5" creationId="{6F28FF8D-8553-94C4-F06F-35DC983520E1}"/>
          </ac:graphicFrameMkLst>
        </pc:graphicFrameChg>
        <pc:graphicFrameChg chg="add del">
          <ac:chgData name="JEMIMA JENNIA" userId="bbb77834-a0ff-426e-ac38-6dd58467b743" providerId="ADAL" clId="{912EBE96-ADB9-D045-BE41-9BB66D400E2F}" dt="2023-07-24T15:23:36.567" v="2497" actId="26606"/>
          <ac:graphicFrameMkLst>
            <pc:docMk/>
            <pc:sldMk cId="1998554208" sldId="275"/>
            <ac:graphicFrameMk id="7" creationId="{D1DA2041-220C-795E-D443-244CED8991EB}"/>
          </ac:graphicFrameMkLst>
        </pc:graphicFrameChg>
        <pc:graphicFrameChg chg="add del">
          <ac:chgData name="JEMIMA JENNIA" userId="bbb77834-a0ff-426e-ac38-6dd58467b743" providerId="ADAL" clId="{912EBE96-ADB9-D045-BE41-9BB66D400E2F}" dt="2023-07-24T15:23:42.528" v="2499" actId="26606"/>
          <ac:graphicFrameMkLst>
            <pc:docMk/>
            <pc:sldMk cId="1998554208" sldId="275"/>
            <ac:graphicFrameMk id="9" creationId="{3ED85BEB-FA6E-948F-057B-3566ED8836C1}"/>
          </ac:graphicFrameMkLst>
        </pc:graphicFrameChg>
        <pc:graphicFrameChg chg="add mod modGraphic">
          <ac:chgData name="JEMIMA JENNIA" userId="bbb77834-a0ff-426e-ac38-6dd58467b743" providerId="ADAL" clId="{912EBE96-ADB9-D045-BE41-9BB66D400E2F}" dt="2023-07-25T15:53:41.689" v="6205" actId="26606"/>
          <ac:graphicFrameMkLst>
            <pc:docMk/>
            <pc:sldMk cId="1998554208" sldId="275"/>
            <ac:graphicFrameMk id="11" creationId="{6F28FF8D-8553-94C4-F06F-35DC983520E1}"/>
          </ac:graphicFrameMkLst>
        </pc:graphicFrameChg>
        <pc:cxnChg chg="add del">
          <ac:chgData name="JEMIMA JENNIA" userId="bbb77834-a0ff-426e-ac38-6dd58467b743" providerId="ADAL" clId="{912EBE96-ADB9-D045-BE41-9BB66D400E2F}" dt="2023-07-25T15:53:53.553" v="6207"/>
          <ac:cxnSpMkLst>
            <pc:docMk/>
            <pc:sldMk cId="1998554208" sldId="275"/>
            <ac:cxnSpMk id="19" creationId="{A18AB815-F7F2-44CA-A973-E4E11087FCCC}"/>
          </ac:cxnSpMkLst>
        </pc:cxnChg>
        <pc:cxnChg chg="add del">
          <ac:chgData name="JEMIMA JENNIA" userId="bbb77834-a0ff-426e-ac38-6dd58467b743" providerId="ADAL" clId="{912EBE96-ADB9-D045-BE41-9BB66D400E2F}" dt="2023-07-24T15:25:23.742" v="2524" actId="26606"/>
          <ac:cxnSpMkLst>
            <pc:docMk/>
            <pc:sldMk cId="1998554208" sldId="275"/>
            <ac:cxnSpMk id="20" creationId="{A18AB815-F7F2-44CA-A973-E4E11087FCCC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1998554208" sldId="275"/>
            <ac:cxnSpMk id="27" creationId="{A18AB815-F7F2-44CA-A973-E4E11087FCCC}"/>
          </ac:cxnSpMkLst>
        </pc:cxnChg>
      </pc:sldChg>
      <pc:sldChg chg="addSp delSp modSp new del mod setBg">
        <pc:chgData name="JEMIMA JENNIA" userId="bbb77834-a0ff-426e-ac38-6dd58467b743" providerId="ADAL" clId="{912EBE96-ADB9-D045-BE41-9BB66D400E2F}" dt="2023-07-25T12:13:10.445" v="3714" actId="2696"/>
        <pc:sldMkLst>
          <pc:docMk/>
          <pc:sldMk cId="1652539456" sldId="276"/>
        </pc:sldMkLst>
        <pc:spChg chg="mod">
          <ac:chgData name="JEMIMA JENNIA" userId="bbb77834-a0ff-426e-ac38-6dd58467b743" providerId="ADAL" clId="{912EBE96-ADB9-D045-BE41-9BB66D400E2F}" dt="2023-07-24T16:53:44.341" v="3167" actId="20577"/>
          <ac:spMkLst>
            <pc:docMk/>
            <pc:sldMk cId="1652539456" sldId="276"/>
            <ac:spMk id="2" creationId="{2E72A01D-BF37-D859-3E1F-398044B15770}"/>
          </ac:spMkLst>
        </pc:spChg>
        <pc:spChg chg="del">
          <ac:chgData name="JEMIMA JENNIA" userId="bbb77834-a0ff-426e-ac38-6dd58467b743" providerId="ADAL" clId="{912EBE96-ADB9-D045-BE41-9BB66D400E2F}" dt="2023-07-24T15:44:23.870" v="2749" actId="26606"/>
          <ac:spMkLst>
            <pc:docMk/>
            <pc:sldMk cId="1652539456" sldId="276"/>
            <ac:spMk id="3" creationId="{E9203ADD-94BF-22BC-91B3-E59971414543}"/>
          </ac:spMkLst>
        </pc:spChg>
        <pc:spChg chg="add del mod">
          <ac:chgData name="JEMIMA JENNIA" userId="bbb77834-a0ff-426e-ac38-6dd58467b743" providerId="ADAL" clId="{912EBE96-ADB9-D045-BE41-9BB66D400E2F}" dt="2023-07-24T16:28:02.616" v="3085" actId="931"/>
          <ac:spMkLst>
            <pc:docMk/>
            <pc:sldMk cId="1652539456" sldId="276"/>
            <ac:spMk id="7" creationId="{48EC3F75-4DA7-DD90-79CB-B22DFC823A7F}"/>
          </ac:spMkLst>
        </pc:spChg>
        <pc:spChg chg="add">
          <ac:chgData name="JEMIMA JENNIA" userId="bbb77834-a0ff-426e-ac38-6dd58467b743" providerId="ADAL" clId="{912EBE96-ADB9-D045-BE41-9BB66D400E2F}" dt="2023-07-24T15:44:23.870" v="2749" actId="26606"/>
          <ac:spMkLst>
            <pc:docMk/>
            <pc:sldMk cId="1652539456" sldId="276"/>
            <ac:spMk id="9" creationId="{F5258B98-3BD5-0A20-B0E7-944EAEB2654A}"/>
          </ac:spMkLst>
        </pc:spChg>
        <pc:spChg chg="add">
          <ac:chgData name="JEMIMA JENNIA" userId="bbb77834-a0ff-426e-ac38-6dd58467b743" providerId="ADAL" clId="{912EBE96-ADB9-D045-BE41-9BB66D400E2F}" dt="2023-07-24T15:44:23.870" v="2749" actId="26606"/>
          <ac:spMkLst>
            <pc:docMk/>
            <pc:sldMk cId="1652539456" sldId="276"/>
            <ac:spMk id="13" creationId="{09F55FD1-95FA-98DA-84AA-145D29A533D7}"/>
          </ac:spMkLst>
        </pc:spChg>
        <pc:spChg chg="add">
          <ac:chgData name="JEMIMA JENNIA" userId="bbb77834-a0ff-426e-ac38-6dd58467b743" providerId="ADAL" clId="{912EBE96-ADB9-D045-BE41-9BB66D400E2F}" dt="2023-07-24T15:44:23.870" v="2749" actId="26606"/>
          <ac:spMkLst>
            <pc:docMk/>
            <pc:sldMk cId="1652539456" sldId="276"/>
            <ac:spMk id="15" creationId="{3AC9EE06-57AF-0FF5-450C-2A606C23B8F6}"/>
          </ac:spMkLst>
        </pc:spChg>
        <pc:picChg chg="add">
          <ac:chgData name="JEMIMA JENNIA" userId="bbb77834-a0ff-426e-ac38-6dd58467b743" providerId="ADAL" clId="{912EBE96-ADB9-D045-BE41-9BB66D400E2F}" dt="2023-07-24T15:44:23.870" v="2749" actId="26606"/>
          <ac:picMkLst>
            <pc:docMk/>
            <pc:sldMk cId="1652539456" sldId="276"/>
            <ac:picMk id="5" creationId="{480625B9-113F-EB71-B74A-14FBB7EBEB35}"/>
          </ac:picMkLst>
        </pc:picChg>
        <pc:picChg chg="add del mod">
          <ac:chgData name="JEMIMA JENNIA" userId="bbb77834-a0ff-426e-ac38-6dd58467b743" providerId="ADAL" clId="{912EBE96-ADB9-D045-BE41-9BB66D400E2F}" dt="2023-07-24T16:28:02.616" v="3085" actId="931"/>
          <ac:picMkLst>
            <pc:docMk/>
            <pc:sldMk cId="1652539456" sldId="276"/>
            <ac:picMk id="6" creationId="{2701F37E-98DB-A4AE-8AF1-B1A7753F50A5}"/>
          </ac:picMkLst>
        </pc:picChg>
        <pc:cxnChg chg="add">
          <ac:chgData name="JEMIMA JENNIA" userId="bbb77834-a0ff-426e-ac38-6dd58467b743" providerId="ADAL" clId="{912EBE96-ADB9-D045-BE41-9BB66D400E2F}" dt="2023-07-24T15:44:23.870" v="2749" actId="26606"/>
          <ac:cxnSpMkLst>
            <pc:docMk/>
            <pc:sldMk cId="1652539456" sldId="276"/>
            <ac:cxnSpMk id="11" creationId="{1C74AEE6-9CA7-5247-DC34-99634247DF50}"/>
          </ac:cxnSpMkLst>
        </pc:cxnChg>
        <pc:cxnChg chg="add">
          <ac:chgData name="JEMIMA JENNIA" userId="bbb77834-a0ff-426e-ac38-6dd58467b743" providerId="ADAL" clId="{912EBE96-ADB9-D045-BE41-9BB66D400E2F}" dt="2023-07-24T15:44:23.870" v="2749" actId="26606"/>
          <ac:cxnSpMkLst>
            <pc:docMk/>
            <pc:sldMk cId="1652539456" sldId="276"/>
            <ac:cxnSpMk id="17" creationId="{313FECB8-44EE-4A45-9F7B-66ECF1C3C888}"/>
          </ac:cxnSpMkLst>
        </pc:cxnChg>
      </pc:sldChg>
      <pc:sldChg chg="addSp delSp modSp new mod ord setBg addAnim delDesignElem">
        <pc:chgData name="JEMIMA JENNIA" userId="bbb77834-a0ff-426e-ac38-6dd58467b743" providerId="ADAL" clId="{912EBE96-ADB9-D045-BE41-9BB66D400E2F}" dt="2023-07-25T13:44:23.168" v="4787"/>
        <pc:sldMkLst>
          <pc:docMk/>
          <pc:sldMk cId="1621610154" sldId="277"/>
        </pc:sldMkLst>
        <pc:spChg chg="mod">
          <ac:chgData name="JEMIMA JENNIA" userId="bbb77834-a0ff-426e-ac38-6dd58467b743" providerId="ADAL" clId="{912EBE96-ADB9-D045-BE41-9BB66D400E2F}" dt="2023-07-24T15:39:20.038" v="2710" actId="26606"/>
          <ac:spMkLst>
            <pc:docMk/>
            <pc:sldMk cId="1621610154" sldId="277"/>
            <ac:spMk id="2" creationId="{03E19E45-9B10-32E4-FBBD-64996E613BD3}"/>
          </ac:spMkLst>
        </pc:spChg>
        <pc:spChg chg="del">
          <ac:chgData name="JEMIMA JENNIA" userId="bbb77834-a0ff-426e-ac38-6dd58467b743" providerId="ADAL" clId="{912EBE96-ADB9-D045-BE41-9BB66D400E2F}" dt="2023-07-24T15:37:36.285" v="2688" actId="26606"/>
          <ac:spMkLst>
            <pc:docMk/>
            <pc:sldMk cId="1621610154" sldId="277"/>
            <ac:spMk id="3" creationId="{03A6963A-D986-1112-E4BF-E6D099276A76}"/>
          </ac:spMkLst>
        </pc:spChg>
        <pc:spChg chg="add del">
          <ac:chgData name="JEMIMA JENNIA" userId="bbb77834-a0ff-426e-ac38-6dd58467b743" providerId="ADAL" clId="{912EBE96-ADB9-D045-BE41-9BB66D400E2F}" dt="2023-07-24T15:39:20.038" v="2710" actId="26606"/>
          <ac:spMkLst>
            <pc:docMk/>
            <pc:sldMk cId="1621610154" sldId="277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39:20.038" v="2710" actId="26606"/>
          <ac:spMkLst>
            <pc:docMk/>
            <pc:sldMk cId="1621610154" sldId="277"/>
            <ac:spMk id="13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39:20.038" v="2710" actId="26606"/>
          <ac:spMkLst>
            <pc:docMk/>
            <pc:sldMk cId="1621610154" sldId="277"/>
            <ac:spMk id="15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621610154" sldId="277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621610154" sldId="277"/>
            <ac:spMk id="26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1621610154" sldId="277"/>
            <ac:spMk id="28" creationId="{3AC9EE06-57AF-0FF5-450C-2A606C23B8F6}"/>
          </ac:spMkLst>
        </pc:spChg>
        <pc:picChg chg="add mod">
          <ac:chgData name="JEMIMA JENNIA" userId="bbb77834-a0ff-426e-ac38-6dd58467b743" providerId="ADAL" clId="{912EBE96-ADB9-D045-BE41-9BB66D400E2F}" dt="2023-07-24T15:39:20.038" v="2710" actId="26606"/>
          <ac:picMkLst>
            <pc:docMk/>
            <pc:sldMk cId="1621610154" sldId="277"/>
            <ac:picMk id="5" creationId="{BA09AB92-C2FE-32BD-C62A-ECE389EB74A2}"/>
          </ac:picMkLst>
        </pc:picChg>
        <pc:cxnChg chg="add del">
          <ac:chgData name="JEMIMA JENNIA" userId="bbb77834-a0ff-426e-ac38-6dd58467b743" providerId="ADAL" clId="{912EBE96-ADB9-D045-BE41-9BB66D400E2F}" dt="2023-07-24T15:39:20.038" v="2710" actId="26606"/>
          <ac:cxnSpMkLst>
            <pc:docMk/>
            <pc:sldMk cId="1621610154" sldId="277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39:20.038" v="2710" actId="26606"/>
          <ac:cxnSpMkLst>
            <pc:docMk/>
            <pc:sldMk cId="1621610154" sldId="277"/>
            <ac:cxnSpMk id="17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1621610154" sldId="277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1621610154" sldId="277"/>
            <ac:cxnSpMk id="30" creationId="{313FECB8-44EE-4A45-9F7B-66ECF1C3C888}"/>
          </ac:cxnSpMkLst>
        </pc:cxnChg>
      </pc:sldChg>
      <pc:sldChg chg="addSp delSp modSp new mod ord setBg delDesignElem">
        <pc:chgData name="JEMIMA JENNIA" userId="bbb77834-a0ff-426e-ac38-6dd58467b743" providerId="ADAL" clId="{912EBE96-ADB9-D045-BE41-9BB66D400E2F}" dt="2023-07-25T13:44:23.168" v="4787"/>
        <pc:sldMkLst>
          <pc:docMk/>
          <pc:sldMk cId="3908335079" sldId="278"/>
        </pc:sldMkLst>
        <pc:spChg chg="mod">
          <ac:chgData name="JEMIMA JENNIA" userId="bbb77834-a0ff-426e-ac38-6dd58467b743" providerId="ADAL" clId="{912EBE96-ADB9-D045-BE41-9BB66D400E2F}" dt="2023-07-24T15:38:03.380" v="2689" actId="26606"/>
          <ac:spMkLst>
            <pc:docMk/>
            <pc:sldMk cId="3908335079" sldId="278"/>
            <ac:spMk id="2" creationId="{C20293F6-22CF-3715-8F16-0CB8D5D18E50}"/>
          </ac:spMkLst>
        </pc:spChg>
        <pc:spChg chg="del">
          <ac:chgData name="JEMIMA JENNIA" userId="bbb77834-a0ff-426e-ac38-6dd58467b743" providerId="ADAL" clId="{912EBE96-ADB9-D045-BE41-9BB66D400E2F}" dt="2023-07-24T15:38:03.380" v="2689" actId="26606"/>
          <ac:spMkLst>
            <pc:docMk/>
            <pc:sldMk cId="3908335079" sldId="278"/>
            <ac:spMk id="3" creationId="{ED336662-2ACB-FDA0-080B-FC9BD1E18A5E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908335079" sldId="278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908335079" sldId="278"/>
            <ac:spMk id="1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908335079" sldId="278"/>
            <ac:spMk id="15" creationId="{3AC9EE06-57AF-0FF5-450C-2A606C23B8F6}"/>
          </ac:spMkLst>
        </pc:spChg>
        <pc:picChg chg="add">
          <ac:chgData name="JEMIMA JENNIA" userId="bbb77834-a0ff-426e-ac38-6dd58467b743" providerId="ADAL" clId="{912EBE96-ADB9-D045-BE41-9BB66D400E2F}" dt="2023-07-24T15:38:03.380" v="2689" actId="26606"/>
          <ac:picMkLst>
            <pc:docMk/>
            <pc:sldMk cId="3908335079" sldId="278"/>
            <ac:picMk id="5" creationId="{36D85531-ECB2-D233-02EB-EBFB04D3B359}"/>
          </ac:picMkLst>
        </pc:pic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908335079" sldId="278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908335079" sldId="278"/>
            <ac:cxnSpMk id="17" creationId="{313FECB8-44EE-4A45-9F7B-66ECF1C3C888}"/>
          </ac:cxnSpMkLst>
        </pc:cxnChg>
      </pc:sldChg>
      <pc:sldChg chg="addSp delSp modSp new mod ord setBg addAnim delAnim delDesignElem">
        <pc:chgData name="JEMIMA JENNIA" userId="bbb77834-a0ff-426e-ac38-6dd58467b743" providerId="ADAL" clId="{912EBE96-ADB9-D045-BE41-9BB66D400E2F}" dt="2023-07-25T13:47:49.823" v="4813" actId="207"/>
        <pc:sldMkLst>
          <pc:docMk/>
          <pc:sldMk cId="2917616843" sldId="279"/>
        </pc:sldMkLst>
        <pc:spChg chg="mod">
          <ac:chgData name="JEMIMA JENNIA" userId="bbb77834-a0ff-426e-ac38-6dd58467b743" providerId="ADAL" clId="{912EBE96-ADB9-D045-BE41-9BB66D400E2F}" dt="2023-07-25T13:47:49.823" v="4813" actId="207"/>
          <ac:spMkLst>
            <pc:docMk/>
            <pc:sldMk cId="2917616843" sldId="279"/>
            <ac:spMk id="2" creationId="{BE12D8AA-3284-14AD-F7E0-734EC154D150}"/>
          </ac:spMkLst>
        </pc:spChg>
        <pc:spChg chg="del">
          <ac:chgData name="JEMIMA JENNIA" userId="bbb77834-a0ff-426e-ac38-6dd58467b743" providerId="ADAL" clId="{912EBE96-ADB9-D045-BE41-9BB66D400E2F}" dt="2023-07-24T15:38:12.530" v="2690" actId="26606"/>
          <ac:spMkLst>
            <pc:docMk/>
            <pc:sldMk cId="2917616843" sldId="279"/>
            <ac:spMk id="3" creationId="{5A1EA0A2-9BF9-3C4E-6CD4-42014583B49D}"/>
          </ac:spMkLst>
        </pc:spChg>
        <pc:spChg chg="add del">
          <ac:chgData name="JEMIMA JENNIA" userId="bbb77834-a0ff-426e-ac38-6dd58467b743" providerId="ADAL" clId="{912EBE96-ADB9-D045-BE41-9BB66D400E2F}" dt="2023-07-24T15:39:46.149" v="2718" actId="26606"/>
          <ac:spMkLst>
            <pc:docMk/>
            <pc:sldMk cId="2917616843" sldId="279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39:46.149" v="2718" actId="26606"/>
          <ac:spMkLst>
            <pc:docMk/>
            <pc:sldMk cId="2917616843" sldId="279"/>
            <ac:spMk id="13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39:46.149" v="2718" actId="26606"/>
          <ac:spMkLst>
            <pc:docMk/>
            <pc:sldMk cId="2917616843" sldId="279"/>
            <ac:spMk id="15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4T15:39:34.113" v="2714" actId="26606"/>
          <ac:spMkLst>
            <pc:docMk/>
            <pc:sldMk cId="2917616843" sldId="279"/>
            <ac:spMk id="2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39:34.113" v="2714" actId="26606"/>
          <ac:spMkLst>
            <pc:docMk/>
            <pc:sldMk cId="2917616843" sldId="279"/>
            <ac:spMk id="26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5:39:34.113" v="2714" actId="26606"/>
          <ac:spMkLst>
            <pc:docMk/>
            <pc:sldMk cId="2917616843" sldId="279"/>
            <ac:spMk id="28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4T15:39:46.137" v="2717" actId="26606"/>
          <ac:spMkLst>
            <pc:docMk/>
            <pc:sldMk cId="2917616843" sldId="279"/>
            <ac:spMk id="32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39:46.137" v="2717" actId="26606"/>
          <ac:spMkLst>
            <pc:docMk/>
            <pc:sldMk cId="2917616843" sldId="279"/>
            <ac:spMk id="34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5:39:46.137" v="2717" actId="26606"/>
          <ac:spMkLst>
            <pc:docMk/>
            <pc:sldMk cId="2917616843" sldId="279"/>
            <ac:spMk id="35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4T15:40:27.701" v="2720" actId="26606"/>
          <ac:spMkLst>
            <pc:docMk/>
            <pc:sldMk cId="2917616843" sldId="279"/>
            <ac:spMk id="38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40:27.701" v="2720" actId="26606"/>
          <ac:spMkLst>
            <pc:docMk/>
            <pc:sldMk cId="2917616843" sldId="279"/>
            <ac:spMk id="40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40:27.701" v="2720" actId="26606"/>
          <ac:spMkLst>
            <pc:docMk/>
            <pc:sldMk cId="2917616843" sldId="279"/>
            <ac:spMk id="41" creationId="{CEB96CAC-5A33-8303-9C73-1B3220A5D3F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917616843" sldId="279"/>
            <ac:spMk id="47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917616843" sldId="279"/>
            <ac:spMk id="51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917616843" sldId="279"/>
            <ac:spMk id="53" creationId="{B758B122-85A5-F4DA-C20F-E970C80F4719}"/>
          </ac:spMkLst>
        </pc:spChg>
        <pc:picChg chg="add mod">
          <ac:chgData name="JEMIMA JENNIA" userId="bbb77834-a0ff-426e-ac38-6dd58467b743" providerId="ADAL" clId="{912EBE96-ADB9-D045-BE41-9BB66D400E2F}" dt="2023-07-24T15:39:46.137" v="2717" actId="26606"/>
          <ac:picMkLst>
            <pc:docMk/>
            <pc:sldMk cId="2917616843" sldId="279"/>
            <ac:picMk id="5" creationId="{682F0A24-7824-4E06-A3AC-C69F98544F54}"/>
          </ac:picMkLst>
        </pc:picChg>
        <pc:cxnChg chg="add del">
          <ac:chgData name="JEMIMA JENNIA" userId="bbb77834-a0ff-426e-ac38-6dd58467b743" providerId="ADAL" clId="{912EBE96-ADB9-D045-BE41-9BB66D400E2F}" dt="2023-07-24T15:39:46.149" v="2718" actId="26606"/>
          <ac:cxnSpMkLst>
            <pc:docMk/>
            <pc:sldMk cId="2917616843" sldId="279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39:46.149" v="2718" actId="26606"/>
          <ac:cxnSpMkLst>
            <pc:docMk/>
            <pc:sldMk cId="2917616843" sldId="279"/>
            <ac:cxnSpMk id="17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4T15:39:34.113" v="2714" actId="26606"/>
          <ac:cxnSpMkLst>
            <pc:docMk/>
            <pc:sldMk cId="2917616843" sldId="279"/>
            <ac:cxnSpMk id="24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39:34.113" v="2714" actId="26606"/>
          <ac:cxnSpMkLst>
            <pc:docMk/>
            <pc:sldMk cId="2917616843" sldId="279"/>
            <ac:cxnSpMk id="30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4T15:39:46.137" v="2717" actId="26606"/>
          <ac:cxnSpMkLst>
            <pc:docMk/>
            <pc:sldMk cId="2917616843" sldId="279"/>
            <ac:cxnSpMk id="33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39:46.137" v="2717" actId="26606"/>
          <ac:cxnSpMkLst>
            <pc:docMk/>
            <pc:sldMk cId="2917616843" sldId="279"/>
            <ac:cxnSpMk id="36" creationId="{313FECB8-44EE-4A45-9F7B-66ECF1C3C888}"/>
          </ac:cxnSpMkLst>
        </pc:cxnChg>
        <pc:cxnChg chg="add del">
          <ac:chgData name="JEMIMA JENNIA" userId="bbb77834-a0ff-426e-ac38-6dd58467b743" providerId="ADAL" clId="{912EBE96-ADB9-D045-BE41-9BB66D400E2F}" dt="2023-07-24T15:40:27.701" v="2720" actId="26606"/>
          <ac:cxnSpMkLst>
            <pc:docMk/>
            <pc:sldMk cId="2917616843" sldId="279"/>
            <ac:cxnSpMk id="39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40:27.701" v="2720" actId="26606"/>
          <ac:cxnSpMkLst>
            <pc:docMk/>
            <pc:sldMk cId="2917616843" sldId="279"/>
            <ac:cxnSpMk id="42" creationId="{7454BE46-239F-BB50-4643-61FF5943B7F9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917616843" sldId="279"/>
            <ac:cxnSpMk id="49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917616843" sldId="279"/>
            <ac:cxnSpMk id="55" creationId="{414C5C93-B9E9-4392-ADCF-ABF21209DD56}"/>
          </ac:cxnSpMkLst>
        </pc:cxnChg>
      </pc:sldChg>
      <pc:sldChg chg="addSp delSp modSp new mod ord setBg delDesignElem">
        <pc:chgData name="JEMIMA JENNIA" userId="bbb77834-a0ff-426e-ac38-6dd58467b743" providerId="ADAL" clId="{912EBE96-ADB9-D045-BE41-9BB66D400E2F}" dt="2023-07-25T15:51:19.611" v="6181" actId="207"/>
        <pc:sldMkLst>
          <pc:docMk/>
          <pc:sldMk cId="3296880033" sldId="280"/>
        </pc:sldMkLst>
        <pc:spChg chg="mod">
          <ac:chgData name="JEMIMA JENNIA" userId="bbb77834-a0ff-426e-ac38-6dd58467b743" providerId="ADAL" clId="{912EBE96-ADB9-D045-BE41-9BB66D400E2F}" dt="2023-07-25T15:51:19.611" v="6181" actId="207"/>
          <ac:spMkLst>
            <pc:docMk/>
            <pc:sldMk cId="3296880033" sldId="280"/>
            <ac:spMk id="2" creationId="{CF3B5644-F74B-0E9A-9D15-1A3BF1C54218}"/>
          </ac:spMkLst>
        </pc:spChg>
        <pc:spChg chg="add del">
          <ac:chgData name="JEMIMA JENNIA" userId="bbb77834-a0ff-426e-ac38-6dd58467b743" providerId="ADAL" clId="{912EBE96-ADB9-D045-BE41-9BB66D400E2F}" dt="2023-07-24T15:38:24.909" v="2693" actId="26606"/>
          <ac:spMkLst>
            <pc:docMk/>
            <pc:sldMk cId="3296880033" sldId="280"/>
            <ac:spMk id="3" creationId="{9BD1CA0D-E447-B48E-F1AE-537C4C9BA330}"/>
          </ac:spMkLst>
        </pc:spChg>
        <pc:spChg chg="add del">
          <ac:chgData name="JEMIMA JENNIA" userId="bbb77834-a0ff-426e-ac38-6dd58467b743" providerId="ADAL" clId="{912EBE96-ADB9-D045-BE41-9BB66D400E2F}" dt="2023-07-24T15:38:24.897" v="2692" actId="26606"/>
          <ac:spMkLst>
            <pc:docMk/>
            <pc:sldMk cId="3296880033" sldId="280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38:24.897" v="2692" actId="26606"/>
          <ac:spMkLst>
            <pc:docMk/>
            <pc:sldMk cId="3296880033" sldId="280"/>
            <ac:spMk id="13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4T15:38:24.897" v="2692" actId="26606"/>
          <ac:spMkLst>
            <pc:docMk/>
            <pc:sldMk cId="3296880033" sldId="280"/>
            <ac:spMk id="15" creationId="{ED0A0432-F95F-6441-CC5D-B6BB755FABF8}"/>
          </ac:spMkLst>
        </pc:spChg>
        <pc:spChg chg="add del">
          <ac:chgData name="JEMIMA JENNIA" userId="bbb77834-a0ff-426e-ac38-6dd58467b743" providerId="ADAL" clId="{912EBE96-ADB9-D045-BE41-9BB66D400E2F}" dt="2023-07-24T15:38:24.897" v="2692" actId="26606"/>
          <ac:spMkLst>
            <pc:docMk/>
            <pc:sldMk cId="3296880033" sldId="280"/>
            <ac:spMk id="17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96880033" sldId="280"/>
            <ac:spMk id="21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96880033" sldId="280"/>
            <ac:spMk id="2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296880033" sldId="280"/>
            <ac:spMk id="25" creationId="{3AC9EE06-57AF-0FF5-450C-2A606C23B8F6}"/>
          </ac:spMkLst>
        </pc:spChg>
        <pc:picChg chg="add del">
          <ac:chgData name="JEMIMA JENNIA" userId="bbb77834-a0ff-426e-ac38-6dd58467b743" providerId="ADAL" clId="{912EBE96-ADB9-D045-BE41-9BB66D400E2F}" dt="2023-07-24T15:38:24.897" v="2692" actId="26606"/>
          <ac:picMkLst>
            <pc:docMk/>
            <pc:sldMk cId="3296880033" sldId="280"/>
            <ac:picMk id="5" creationId="{A51982BD-A137-A6FD-6E2C-471ED78C695D}"/>
          </ac:picMkLst>
        </pc:picChg>
        <pc:picChg chg="add">
          <ac:chgData name="JEMIMA JENNIA" userId="bbb77834-a0ff-426e-ac38-6dd58467b743" providerId="ADAL" clId="{912EBE96-ADB9-D045-BE41-9BB66D400E2F}" dt="2023-07-24T15:38:24.909" v="2693" actId="26606"/>
          <ac:picMkLst>
            <pc:docMk/>
            <pc:sldMk cId="3296880033" sldId="280"/>
            <ac:picMk id="24" creationId="{4E8D0749-3351-96CC-C16E-D5ACB6DEB80A}"/>
          </ac:picMkLst>
        </pc:picChg>
        <pc:cxnChg chg="add del">
          <ac:chgData name="JEMIMA JENNIA" userId="bbb77834-a0ff-426e-ac38-6dd58467b743" providerId="ADAL" clId="{912EBE96-ADB9-D045-BE41-9BB66D400E2F}" dt="2023-07-24T15:38:24.897" v="2692" actId="26606"/>
          <ac:cxnSpMkLst>
            <pc:docMk/>
            <pc:sldMk cId="3296880033" sldId="280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38:24.897" v="2692" actId="26606"/>
          <ac:cxnSpMkLst>
            <pc:docMk/>
            <pc:sldMk cId="3296880033" sldId="280"/>
            <ac:cxnSpMk id="19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296880033" sldId="280"/>
            <ac:cxnSpMk id="22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3296880033" sldId="280"/>
            <ac:cxnSpMk id="26" creationId="{313FECB8-44EE-4A45-9F7B-66ECF1C3C888}"/>
          </ac:cxnSpMkLst>
        </pc:cxnChg>
      </pc:sldChg>
      <pc:sldChg chg="addSp delSp modSp new mod ord setBg delDesignElem">
        <pc:chgData name="JEMIMA JENNIA" userId="bbb77834-a0ff-426e-ac38-6dd58467b743" providerId="ADAL" clId="{912EBE96-ADB9-D045-BE41-9BB66D400E2F}" dt="2023-07-25T13:44:23.168" v="4787"/>
        <pc:sldMkLst>
          <pc:docMk/>
          <pc:sldMk cId="2135539038" sldId="281"/>
        </pc:sldMkLst>
        <pc:spChg chg="mod">
          <ac:chgData name="JEMIMA JENNIA" userId="bbb77834-a0ff-426e-ac38-6dd58467b743" providerId="ADAL" clId="{912EBE96-ADB9-D045-BE41-9BB66D400E2F}" dt="2023-07-24T15:50:07.037" v="2862" actId="20577"/>
          <ac:spMkLst>
            <pc:docMk/>
            <pc:sldMk cId="2135539038" sldId="281"/>
            <ac:spMk id="2" creationId="{C992FC94-DA75-FAD5-191D-6D070D1D73EC}"/>
          </ac:spMkLst>
        </pc:spChg>
        <pc:spChg chg="del">
          <ac:chgData name="JEMIMA JENNIA" userId="bbb77834-a0ff-426e-ac38-6dd58467b743" providerId="ADAL" clId="{912EBE96-ADB9-D045-BE41-9BB66D400E2F}" dt="2023-07-24T15:39:08.798" v="2709" actId="26606"/>
          <ac:spMkLst>
            <pc:docMk/>
            <pc:sldMk cId="2135539038" sldId="281"/>
            <ac:spMk id="3" creationId="{CD4E78BF-9D9E-39D9-B76C-48E5C8283D1B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135539038" sldId="281"/>
            <ac:spMk id="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135539038" sldId="281"/>
            <ac:spMk id="13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2135539038" sldId="281"/>
            <ac:spMk id="15" creationId="{3AC9EE06-57AF-0FF5-450C-2A606C23B8F6}"/>
          </ac:spMkLst>
        </pc:spChg>
        <pc:picChg chg="add">
          <ac:chgData name="JEMIMA JENNIA" userId="bbb77834-a0ff-426e-ac38-6dd58467b743" providerId="ADAL" clId="{912EBE96-ADB9-D045-BE41-9BB66D400E2F}" dt="2023-07-24T15:39:08.798" v="2709" actId="26606"/>
          <ac:picMkLst>
            <pc:docMk/>
            <pc:sldMk cId="2135539038" sldId="281"/>
            <ac:picMk id="5" creationId="{1DC8222C-8ECC-EF73-1C94-753520FDB0D6}"/>
          </ac:picMkLst>
        </pc:pic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135539038" sldId="281"/>
            <ac:cxnSpMk id="1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2135539038" sldId="281"/>
            <ac:cxnSpMk id="17" creationId="{313FECB8-44EE-4A45-9F7B-66ECF1C3C888}"/>
          </ac:cxnSpMkLst>
        </pc:cxnChg>
      </pc:sldChg>
      <pc:sldChg chg="addSp delSp modSp new mod setBg delDesignElem">
        <pc:chgData name="JEMIMA JENNIA" userId="bbb77834-a0ff-426e-ac38-6dd58467b743" providerId="ADAL" clId="{912EBE96-ADB9-D045-BE41-9BB66D400E2F}" dt="2023-07-25T15:54:59.806" v="6223"/>
        <pc:sldMkLst>
          <pc:docMk/>
          <pc:sldMk cId="3571026642" sldId="282"/>
        </pc:sldMkLst>
        <pc:spChg chg="mod ord">
          <ac:chgData name="JEMIMA JENNIA" userId="bbb77834-a0ff-426e-ac38-6dd58467b743" providerId="ADAL" clId="{912EBE96-ADB9-D045-BE41-9BB66D400E2F}" dt="2023-07-24T15:50:45.006" v="2870" actId="26606"/>
          <ac:spMkLst>
            <pc:docMk/>
            <pc:sldMk cId="3571026642" sldId="282"/>
            <ac:spMk id="2" creationId="{9562BBF1-8B61-C423-ACC5-DDEF897A5D69}"/>
          </ac:spMkLst>
        </pc:spChg>
        <pc:spChg chg="del">
          <ac:chgData name="JEMIMA JENNIA" userId="bbb77834-a0ff-426e-ac38-6dd58467b743" providerId="ADAL" clId="{912EBE96-ADB9-D045-BE41-9BB66D400E2F}" dt="2023-07-24T15:46:28.834" v="2771" actId="931"/>
          <ac:spMkLst>
            <pc:docMk/>
            <pc:sldMk cId="3571026642" sldId="282"/>
            <ac:spMk id="3" creationId="{D8B90D49-8BEF-AF0C-C771-0B6032ED5F89}"/>
          </ac:spMkLst>
        </pc:spChg>
        <pc:spChg chg="add mod">
          <ac:chgData name="JEMIMA JENNIA" userId="bbb77834-a0ff-426e-ac38-6dd58467b743" providerId="ADAL" clId="{912EBE96-ADB9-D045-BE41-9BB66D400E2F}" dt="2023-07-25T15:50:44.725" v="6179" actId="1076"/>
          <ac:spMkLst>
            <pc:docMk/>
            <pc:sldMk cId="3571026642" sldId="282"/>
            <ac:spMk id="4" creationId="{EC2EADF1-B7BE-7446-0C6F-E00197D659D3}"/>
          </ac:spMkLst>
        </pc:spChg>
        <pc:spChg chg="add mod ord">
          <ac:chgData name="JEMIMA JENNIA" userId="bbb77834-a0ff-426e-ac38-6dd58467b743" providerId="ADAL" clId="{912EBE96-ADB9-D045-BE41-9BB66D400E2F}" dt="2023-07-24T15:50:31.257" v="2863" actId="26606"/>
          <ac:spMkLst>
            <pc:docMk/>
            <pc:sldMk cId="3571026642" sldId="282"/>
            <ac:spMk id="6" creationId="{C96D4E82-E2C8-FAD7-7003-B34E6E1FA9FB}"/>
          </ac:spMkLst>
        </pc:spChg>
        <pc:spChg chg="add mod">
          <ac:chgData name="JEMIMA JENNIA" userId="bbb77834-a0ff-426e-ac38-6dd58467b743" providerId="ADAL" clId="{912EBE96-ADB9-D045-BE41-9BB66D400E2F}" dt="2023-07-24T16:27:04.419" v="3083" actId="14100"/>
          <ac:spMkLst>
            <pc:docMk/>
            <pc:sldMk cId="3571026642" sldId="282"/>
            <ac:spMk id="7" creationId="{014DDC7D-AD9C-9BD1-1E2C-04ED88399724}"/>
          </ac:spMkLst>
        </pc:spChg>
        <pc:spChg chg="add del">
          <ac:chgData name="JEMIMA JENNIA" userId="bbb77834-a0ff-426e-ac38-6dd58467b743" providerId="ADAL" clId="{912EBE96-ADB9-D045-BE41-9BB66D400E2F}" dt="2023-07-24T15:50:31.257" v="2863" actId="26606"/>
          <ac:spMkLst>
            <pc:docMk/>
            <pc:sldMk cId="3571026642" sldId="282"/>
            <ac:spMk id="11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5:50:31.257" v="2863" actId="26606"/>
          <ac:spMkLst>
            <pc:docMk/>
            <pc:sldMk cId="3571026642" sldId="282"/>
            <ac:spMk id="15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4T15:50:31.257" v="2863" actId="26606"/>
          <ac:spMkLst>
            <pc:docMk/>
            <pc:sldMk cId="3571026642" sldId="282"/>
            <ac:spMk id="17" creationId="{3AC9EE06-57AF-0FF5-450C-2A606C23B8F6}"/>
          </ac:spMkLst>
        </pc:spChg>
        <pc:spChg chg="add del">
          <ac:chgData name="JEMIMA JENNIA" userId="bbb77834-a0ff-426e-ac38-6dd58467b743" providerId="ADAL" clId="{912EBE96-ADB9-D045-BE41-9BB66D400E2F}" dt="2023-07-24T15:50:45.006" v="2870" actId="26606"/>
          <ac:spMkLst>
            <pc:docMk/>
            <pc:sldMk cId="3571026642" sldId="282"/>
            <ac:spMk id="24" creationId="{3DAD064D-86F0-42ED-B520-99689857918E}"/>
          </ac:spMkLst>
        </pc:spChg>
        <pc:spChg chg="add del">
          <ac:chgData name="JEMIMA JENNIA" userId="bbb77834-a0ff-426e-ac38-6dd58467b743" providerId="ADAL" clId="{912EBE96-ADB9-D045-BE41-9BB66D400E2F}" dt="2023-07-24T15:50:45.006" v="2870" actId="26606"/>
          <ac:spMkLst>
            <pc:docMk/>
            <pc:sldMk cId="3571026642" sldId="282"/>
            <ac:spMk id="26" creationId="{AE56140E-8EE1-BE31-745D-450AF05FBF15}"/>
          </ac:spMkLst>
        </pc:spChg>
        <pc:spChg chg="add del">
          <ac:chgData name="JEMIMA JENNIA" userId="bbb77834-a0ff-426e-ac38-6dd58467b743" providerId="ADAL" clId="{912EBE96-ADB9-D045-BE41-9BB66D400E2F}" dt="2023-07-24T15:50:45.006" v="2870" actId="26606"/>
          <ac:spMkLst>
            <pc:docMk/>
            <pc:sldMk cId="3571026642" sldId="282"/>
            <ac:spMk id="28" creationId="{73F74279-E694-CEB1-ED9A-ADBEBAEB7B76}"/>
          </ac:spMkLst>
        </pc:spChg>
        <pc:spChg chg="add del">
          <ac:chgData name="JEMIMA JENNIA" userId="bbb77834-a0ff-426e-ac38-6dd58467b743" providerId="ADAL" clId="{912EBE96-ADB9-D045-BE41-9BB66D400E2F}" dt="2023-07-24T15:50:56.139" v="2872" actId="26606"/>
          <ac:spMkLst>
            <pc:docMk/>
            <pc:sldMk cId="3571026642" sldId="282"/>
            <ac:spMk id="33" creationId="{5669F72C-E3FB-4C48-AEBD-AF7AC0D749C7}"/>
          </ac:spMkLst>
        </pc:spChg>
        <pc:spChg chg="add del">
          <ac:chgData name="JEMIMA JENNIA" userId="bbb77834-a0ff-426e-ac38-6dd58467b743" providerId="ADAL" clId="{912EBE96-ADB9-D045-BE41-9BB66D400E2F}" dt="2023-07-24T15:50:56.139" v="2872" actId="26606"/>
          <ac:spMkLst>
            <pc:docMk/>
            <pc:sldMk cId="3571026642" sldId="282"/>
            <ac:spMk id="35" creationId="{228243FD-C3BF-6F32-16A5-833599384EFB}"/>
          </ac:spMkLst>
        </pc:spChg>
        <pc:spChg chg="add del">
          <ac:chgData name="JEMIMA JENNIA" userId="bbb77834-a0ff-426e-ac38-6dd58467b743" providerId="ADAL" clId="{912EBE96-ADB9-D045-BE41-9BB66D400E2F}" dt="2023-07-24T15:50:56.139" v="2872" actId="26606"/>
          <ac:spMkLst>
            <pc:docMk/>
            <pc:sldMk cId="3571026642" sldId="282"/>
            <ac:spMk id="37" creationId="{CE00B97D-57BF-1689-B0D9-0A243102C5C2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571026642" sldId="282"/>
            <ac:spMk id="42" creationId="{5669F72C-E3FB-4C48-AEBD-AF7AC0D749C7}"/>
          </ac:spMkLst>
        </pc:spChg>
        <pc:spChg chg="add del">
          <ac:chgData name="JEMIMA JENNIA" userId="bbb77834-a0ff-426e-ac38-6dd58467b743" providerId="ADAL" clId="{912EBE96-ADB9-D045-BE41-9BB66D400E2F}" dt="2023-07-25T13:44:23.168" v="4787"/>
          <ac:spMkLst>
            <pc:docMk/>
            <pc:sldMk cId="3571026642" sldId="282"/>
            <ac:spMk id="44" creationId="{AE51ADB7-9C8F-9DB1-6888-686E18BE33CD}"/>
          </ac:spMkLst>
        </pc:spChg>
        <pc:picChg chg="add mod ord">
          <ac:chgData name="JEMIMA JENNIA" userId="bbb77834-a0ff-426e-ac38-6dd58467b743" providerId="ADAL" clId="{912EBE96-ADB9-D045-BE41-9BB66D400E2F}" dt="2023-07-25T15:50:30.624" v="6177" actId="1076"/>
          <ac:picMkLst>
            <pc:docMk/>
            <pc:sldMk cId="3571026642" sldId="282"/>
            <ac:picMk id="5" creationId="{101E9AC9-80A6-593A-0759-E3DA5A3FF56F}"/>
          </ac:picMkLst>
        </pc:picChg>
        <pc:cxnChg chg="add del">
          <ac:chgData name="JEMIMA JENNIA" userId="bbb77834-a0ff-426e-ac38-6dd58467b743" providerId="ADAL" clId="{912EBE96-ADB9-D045-BE41-9BB66D400E2F}" dt="2023-07-24T15:50:31.257" v="2863" actId="26606"/>
          <ac:cxnSpMkLst>
            <pc:docMk/>
            <pc:sldMk cId="3571026642" sldId="282"/>
            <ac:cxnSpMk id="13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5:50:31.257" v="2863" actId="26606"/>
          <ac:cxnSpMkLst>
            <pc:docMk/>
            <pc:sldMk cId="3571026642" sldId="282"/>
            <ac:cxnSpMk id="19" creationId="{313FECB8-44EE-4A45-9F7B-66ECF1C3C888}"/>
          </ac:cxnSpMkLst>
        </pc:cxnChg>
      </pc:sldChg>
      <pc:sldChg chg="addSp delSp modSp new del mod setBg">
        <pc:chgData name="JEMIMA JENNIA" userId="bbb77834-a0ff-426e-ac38-6dd58467b743" providerId="ADAL" clId="{912EBE96-ADB9-D045-BE41-9BB66D400E2F}" dt="2023-07-24T16:09:53.978" v="2987" actId="2696"/>
        <pc:sldMkLst>
          <pc:docMk/>
          <pc:sldMk cId="734760128" sldId="283"/>
        </pc:sldMkLst>
        <pc:spChg chg="del mod">
          <ac:chgData name="JEMIMA JENNIA" userId="bbb77834-a0ff-426e-ac38-6dd58467b743" providerId="ADAL" clId="{912EBE96-ADB9-D045-BE41-9BB66D400E2F}" dt="2023-07-24T16:04:50.795" v="2933" actId="478"/>
          <ac:spMkLst>
            <pc:docMk/>
            <pc:sldMk cId="734760128" sldId="283"/>
            <ac:spMk id="2" creationId="{2AAFB001-F5D5-9491-FDE5-F66483AC3196}"/>
          </ac:spMkLst>
        </pc:spChg>
        <pc:spChg chg="del">
          <ac:chgData name="JEMIMA JENNIA" userId="bbb77834-a0ff-426e-ac38-6dd58467b743" providerId="ADAL" clId="{912EBE96-ADB9-D045-BE41-9BB66D400E2F}" dt="2023-07-24T16:02:15.045" v="2891"/>
          <ac:spMkLst>
            <pc:docMk/>
            <pc:sldMk cId="734760128" sldId="283"/>
            <ac:spMk id="3" creationId="{B2C84EB8-52C2-9908-EFF6-150E1FD21AEE}"/>
          </ac:spMkLst>
        </pc:spChg>
        <pc:spChg chg="add del mod">
          <ac:chgData name="JEMIMA JENNIA" userId="bbb77834-a0ff-426e-ac38-6dd58467b743" providerId="ADAL" clId="{912EBE96-ADB9-D045-BE41-9BB66D400E2F}" dt="2023-07-24T16:04:53.021" v="2934" actId="478"/>
          <ac:spMkLst>
            <pc:docMk/>
            <pc:sldMk cId="734760128" sldId="283"/>
            <ac:spMk id="24" creationId="{BDD31C65-0F57-F5FD-67CE-AC3C00C4B976}"/>
          </ac:spMkLst>
        </pc:spChg>
        <pc:spChg chg="add del">
          <ac:chgData name="JEMIMA JENNIA" userId="bbb77834-a0ff-426e-ac38-6dd58467b743" providerId="ADAL" clId="{912EBE96-ADB9-D045-BE41-9BB66D400E2F}" dt="2023-07-24T16:06:22.165" v="2957" actId="26606"/>
          <ac:spMkLst>
            <pc:docMk/>
            <pc:sldMk cId="734760128" sldId="283"/>
            <ac:spMk id="34" creationId="{AA274328-4774-4DF9-BA53-452565122FBB}"/>
          </ac:spMkLst>
        </pc:spChg>
        <pc:spChg chg="add del">
          <ac:chgData name="JEMIMA JENNIA" userId="bbb77834-a0ff-426e-ac38-6dd58467b743" providerId="ADAL" clId="{912EBE96-ADB9-D045-BE41-9BB66D400E2F}" dt="2023-07-24T16:06:22.165" v="2957" actId="26606"/>
          <ac:spMkLst>
            <pc:docMk/>
            <pc:sldMk cId="734760128" sldId="283"/>
            <ac:spMk id="35" creationId="{BFDC535F-AC0A-417D-96AB-6706BECACD95}"/>
          </ac:spMkLst>
        </pc:spChg>
        <pc:spChg chg="add del">
          <ac:chgData name="JEMIMA JENNIA" userId="bbb77834-a0ff-426e-ac38-6dd58467b743" providerId="ADAL" clId="{912EBE96-ADB9-D045-BE41-9BB66D400E2F}" dt="2023-07-24T16:06:22.165" v="2957" actId="26606"/>
          <ac:spMkLst>
            <pc:docMk/>
            <pc:sldMk cId="734760128" sldId="283"/>
            <ac:spMk id="36" creationId="{01C7B46D-2FEF-4FAA-915B-8B21A66BB647}"/>
          </ac:spMkLst>
        </pc:spChg>
        <pc:spChg chg="add del">
          <ac:chgData name="JEMIMA JENNIA" userId="bbb77834-a0ff-426e-ac38-6dd58467b743" providerId="ADAL" clId="{912EBE96-ADB9-D045-BE41-9BB66D400E2F}" dt="2023-07-24T16:06:22.165" v="2957" actId="26606"/>
          <ac:spMkLst>
            <pc:docMk/>
            <pc:sldMk cId="734760128" sldId="283"/>
            <ac:spMk id="37" creationId="{97AAAF8E-31DB-4148-8FCA-4D8233D691C6}"/>
          </ac:spMkLst>
        </pc:spChg>
        <pc:spChg chg="add del">
          <ac:chgData name="JEMIMA JENNIA" userId="bbb77834-a0ff-426e-ac38-6dd58467b743" providerId="ADAL" clId="{912EBE96-ADB9-D045-BE41-9BB66D400E2F}" dt="2023-07-24T16:06:27.611" v="2959" actId="26606"/>
          <ac:spMkLst>
            <pc:docMk/>
            <pc:sldMk cId="734760128" sldId="283"/>
            <ac:spMk id="39" creationId="{C96C8BAF-68F3-4B78-B238-35DF5D86560D}"/>
          </ac:spMkLst>
        </pc:spChg>
        <pc:spChg chg="add del">
          <ac:chgData name="JEMIMA JENNIA" userId="bbb77834-a0ff-426e-ac38-6dd58467b743" providerId="ADAL" clId="{912EBE96-ADB9-D045-BE41-9BB66D400E2F}" dt="2023-07-24T16:06:34.878" v="2963" actId="26606"/>
          <ac:spMkLst>
            <pc:docMk/>
            <pc:sldMk cId="734760128" sldId="283"/>
            <ac:spMk id="51" creationId="{BFDC535F-AC0A-417D-96AB-6706BECACD95}"/>
          </ac:spMkLst>
        </pc:spChg>
        <pc:spChg chg="add del">
          <ac:chgData name="JEMIMA JENNIA" userId="bbb77834-a0ff-426e-ac38-6dd58467b743" providerId="ADAL" clId="{912EBE96-ADB9-D045-BE41-9BB66D400E2F}" dt="2023-07-24T16:06:34.878" v="2963" actId="26606"/>
          <ac:spMkLst>
            <pc:docMk/>
            <pc:sldMk cId="734760128" sldId="283"/>
            <ac:spMk id="52" creationId="{97AAAF8E-31DB-4148-8FCA-4D8233D691C6}"/>
          </ac:spMkLst>
        </pc:spChg>
        <pc:spChg chg="add del">
          <ac:chgData name="JEMIMA JENNIA" userId="bbb77834-a0ff-426e-ac38-6dd58467b743" providerId="ADAL" clId="{912EBE96-ADB9-D045-BE41-9BB66D400E2F}" dt="2023-07-24T16:06:34.878" v="2963" actId="26606"/>
          <ac:spMkLst>
            <pc:docMk/>
            <pc:sldMk cId="734760128" sldId="283"/>
            <ac:spMk id="53" creationId="{AA274328-4774-4DF9-BA53-452565122FBB}"/>
          </ac:spMkLst>
        </pc:spChg>
        <pc:spChg chg="add del">
          <ac:chgData name="JEMIMA JENNIA" userId="bbb77834-a0ff-426e-ac38-6dd58467b743" providerId="ADAL" clId="{912EBE96-ADB9-D045-BE41-9BB66D400E2F}" dt="2023-07-24T16:06:34.878" v="2963" actId="26606"/>
          <ac:spMkLst>
            <pc:docMk/>
            <pc:sldMk cId="734760128" sldId="283"/>
            <ac:spMk id="54" creationId="{01C7B46D-2FEF-4FAA-915B-8B21A66BB647}"/>
          </ac:spMkLst>
        </pc:spChg>
        <pc:grpChg chg="add del">
          <ac:chgData name="JEMIMA JENNIA" userId="bbb77834-a0ff-426e-ac38-6dd58467b743" providerId="ADAL" clId="{912EBE96-ADB9-D045-BE41-9BB66D400E2F}" dt="2023-07-24T16:06:27.611" v="2959" actId="26606"/>
          <ac:grpSpMkLst>
            <pc:docMk/>
            <pc:sldMk cId="734760128" sldId="283"/>
            <ac:grpSpMk id="40" creationId="{6EFC3492-86BD-4D75-B5B4-C2DBFE0BD106}"/>
          </ac:grpSpMkLst>
        </pc:grpChg>
        <pc:grpChg chg="add del">
          <ac:chgData name="JEMIMA JENNIA" userId="bbb77834-a0ff-426e-ac38-6dd58467b743" providerId="ADAL" clId="{912EBE96-ADB9-D045-BE41-9BB66D400E2F}" dt="2023-07-24T16:06:27.611" v="2959" actId="26606"/>
          <ac:grpSpMkLst>
            <pc:docMk/>
            <pc:sldMk cId="734760128" sldId="283"/>
            <ac:grpSpMk id="43" creationId="{4F4CD6D0-5A87-4BA2-A13A-0E40511C3CFA}"/>
          </ac:grpSpMkLst>
        </pc:grpChg>
        <pc:grpChg chg="add del">
          <ac:chgData name="JEMIMA JENNIA" userId="bbb77834-a0ff-426e-ac38-6dd58467b743" providerId="ADAL" clId="{912EBE96-ADB9-D045-BE41-9BB66D400E2F}" dt="2023-07-24T16:06:27.611" v="2959" actId="26606"/>
          <ac:grpSpMkLst>
            <pc:docMk/>
            <pc:sldMk cId="734760128" sldId="283"/>
            <ac:grpSpMk id="45" creationId="{E9537076-EF48-4F72-9164-FD8260D550AC}"/>
          </ac:grpSpMkLst>
        </pc:grpChg>
        <pc:picChg chg="add del mod">
          <ac:chgData name="JEMIMA JENNIA" userId="bbb77834-a0ff-426e-ac38-6dd58467b743" providerId="ADAL" clId="{912EBE96-ADB9-D045-BE41-9BB66D400E2F}" dt="2023-07-24T16:04:03.170" v="2924" actId="478"/>
          <ac:picMkLst>
            <pc:docMk/>
            <pc:sldMk cId="734760128" sldId="283"/>
            <ac:picMk id="5" creationId="{84579632-0BCF-3F96-20D6-E618F1A32F45}"/>
          </ac:picMkLst>
        </pc:picChg>
        <pc:picChg chg="add del mod">
          <ac:chgData name="JEMIMA JENNIA" userId="bbb77834-a0ff-426e-ac38-6dd58467b743" providerId="ADAL" clId="{912EBE96-ADB9-D045-BE41-9BB66D400E2F}" dt="2023-07-24T16:03:56.925" v="2920" actId="478"/>
          <ac:picMkLst>
            <pc:docMk/>
            <pc:sldMk cId="734760128" sldId="283"/>
            <ac:picMk id="7" creationId="{19750753-DDD8-846F-92B9-28204045FCB4}"/>
          </ac:picMkLst>
        </pc:picChg>
        <pc:picChg chg="add del mod">
          <ac:chgData name="JEMIMA JENNIA" userId="bbb77834-a0ff-426e-ac38-6dd58467b743" providerId="ADAL" clId="{912EBE96-ADB9-D045-BE41-9BB66D400E2F}" dt="2023-07-24T16:03:58.681" v="2921" actId="478"/>
          <ac:picMkLst>
            <pc:docMk/>
            <pc:sldMk cId="734760128" sldId="283"/>
            <ac:picMk id="9" creationId="{3A66C2FF-EA07-5876-0AEA-E4EF00B4000C}"/>
          </ac:picMkLst>
        </pc:picChg>
        <pc:picChg chg="add del mod">
          <ac:chgData name="JEMIMA JENNIA" userId="bbb77834-a0ff-426e-ac38-6dd58467b743" providerId="ADAL" clId="{912EBE96-ADB9-D045-BE41-9BB66D400E2F}" dt="2023-07-24T16:03:43.541" v="2915" actId="478"/>
          <ac:picMkLst>
            <pc:docMk/>
            <pc:sldMk cId="734760128" sldId="283"/>
            <ac:picMk id="11" creationId="{B13EE071-D91A-89BF-526F-BB640C9571F0}"/>
          </ac:picMkLst>
        </pc:picChg>
        <pc:picChg chg="add mod ord">
          <ac:chgData name="JEMIMA JENNIA" userId="bbb77834-a0ff-426e-ac38-6dd58467b743" providerId="ADAL" clId="{912EBE96-ADB9-D045-BE41-9BB66D400E2F}" dt="2023-07-24T16:06:34.881" v="2964" actId="26606"/>
          <ac:picMkLst>
            <pc:docMk/>
            <pc:sldMk cId="734760128" sldId="283"/>
            <ac:picMk id="13" creationId="{1371FCB2-EF4F-8F95-BCFE-CB92E0D9BC76}"/>
          </ac:picMkLst>
        </pc:picChg>
        <pc:picChg chg="add del mod">
          <ac:chgData name="JEMIMA JENNIA" userId="bbb77834-a0ff-426e-ac38-6dd58467b743" providerId="ADAL" clId="{912EBE96-ADB9-D045-BE41-9BB66D400E2F}" dt="2023-07-24T16:04:16.046" v="2927" actId="478"/>
          <ac:picMkLst>
            <pc:docMk/>
            <pc:sldMk cId="734760128" sldId="283"/>
            <ac:picMk id="15" creationId="{5BE15911-8E16-B358-3ABE-AC0EA635C09B}"/>
          </ac:picMkLst>
        </pc:picChg>
        <pc:picChg chg="add del mod">
          <ac:chgData name="JEMIMA JENNIA" userId="bbb77834-a0ff-426e-ac38-6dd58467b743" providerId="ADAL" clId="{912EBE96-ADB9-D045-BE41-9BB66D400E2F}" dt="2023-07-24T16:04:18.493" v="2928" actId="478"/>
          <ac:picMkLst>
            <pc:docMk/>
            <pc:sldMk cId="734760128" sldId="283"/>
            <ac:picMk id="17" creationId="{567C5ECC-253D-6343-E064-41ABBC7182DE}"/>
          </ac:picMkLst>
        </pc:picChg>
        <pc:picChg chg="add del mod">
          <ac:chgData name="JEMIMA JENNIA" userId="bbb77834-a0ff-426e-ac38-6dd58467b743" providerId="ADAL" clId="{912EBE96-ADB9-D045-BE41-9BB66D400E2F}" dt="2023-07-24T16:03:26.640" v="2911" actId="478"/>
          <ac:picMkLst>
            <pc:docMk/>
            <pc:sldMk cId="734760128" sldId="283"/>
            <ac:picMk id="18" creationId="{101CEFAD-682B-05AC-A971-B8BFAE2B07ED}"/>
          </ac:picMkLst>
        </pc:picChg>
        <pc:picChg chg="add mod ord">
          <ac:chgData name="JEMIMA JENNIA" userId="bbb77834-a0ff-426e-ac38-6dd58467b743" providerId="ADAL" clId="{912EBE96-ADB9-D045-BE41-9BB66D400E2F}" dt="2023-07-24T16:06:34.881" v="2964" actId="26606"/>
          <ac:picMkLst>
            <pc:docMk/>
            <pc:sldMk cId="734760128" sldId="283"/>
            <ac:picMk id="19" creationId="{4A3E064B-8FA5-D1B4-5590-A926823CD4D9}"/>
          </ac:picMkLst>
        </pc:picChg>
        <pc:picChg chg="add del mod">
          <ac:chgData name="JEMIMA JENNIA" userId="bbb77834-a0ff-426e-ac38-6dd58467b743" providerId="ADAL" clId="{912EBE96-ADB9-D045-BE41-9BB66D400E2F}" dt="2023-07-24T16:03:48.346" v="2917" actId="478"/>
          <ac:picMkLst>
            <pc:docMk/>
            <pc:sldMk cId="734760128" sldId="283"/>
            <ac:picMk id="20" creationId="{6323D71A-6F81-5213-B578-5B7A775F6181}"/>
          </ac:picMkLst>
        </pc:picChg>
        <pc:picChg chg="add del mod">
          <ac:chgData name="JEMIMA JENNIA" userId="bbb77834-a0ff-426e-ac38-6dd58467b743" providerId="ADAL" clId="{912EBE96-ADB9-D045-BE41-9BB66D400E2F}" dt="2023-07-24T16:04:24.670" v="2930" actId="478"/>
          <ac:picMkLst>
            <pc:docMk/>
            <pc:sldMk cId="734760128" sldId="283"/>
            <ac:picMk id="21" creationId="{182A4EDD-6737-DF92-3AA2-78C955FDD085}"/>
          </ac:picMkLst>
        </pc:picChg>
        <pc:picChg chg="add del mod">
          <ac:chgData name="JEMIMA JENNIA" userId="bbb77834-a0ff-426e-ac38-6dd58467b743" providerId="ADAL" clId="{912EBE96-ADB9-D045-BE41-9BB66D400E2F}" dt="2023-07-24T16:04:01.758" v="2923" actId="478"/>
          <ac:picMkLst>
            <pc:docMk/>
            <pc:sldMk cId="734760128" sldId="283"/>
            <ac:picMk id="22" creationId="{F3A5CCA2-0BC0-51DC-356D-8B1113B753A4}"/>
          </ac:picMkLst>
        </pc:picChg>
        <pc:picChg chg="add mod">
          <ac:chgData name="JEMIMA JENNIA" userId="bbb77834-a0ff-426e-ac38-6dd58467b743" providerId="ADAL" clId="{912EBE96-ADB9-D045-BE41-9BB66D400E2F}" dt="2023-07-24T16:06:34.881" v="2964" actId="26606"/>
          <ac:picMkLst>
            <pc:docMk/>
            <pc:sldMk cId="734760128" sldId="283"/>
            <ac:picMk id="25" creationId="{99AA5FF9-B77A-637F-0E4C-A8A44EB0597E}"/>
          </ac:picMkLst>
        </pc:picChg>
        <pc:cxnChg chg="add del">
          <ac:chgData name="JEMIMA JENNIA" userId="bbb77834-a0ff-426e-ac38-6dd58467b743" providerId="ADAL" clId="{912EBE96-ADB9-D045-BE41-9BB66D400E2F}" dt="2023-07-24T16:06:17.761" v="2955" actId="26606"/>
          <ac:cxnSpMkLst>
            <pc:docMk/>
            <pc:sldMk cId="734760128" sldId="283"/>
            <ac:cxnSpMk id="30" creationId="{DCD67800-37AC-4E14-89B0-F79DCB3FB86D}"/>
          </ac:cxnSpMkLst>
        </pc:cxnChg>
        <pc:cxnChg chg="add del">
          <ac:chgData name="JEMIMA JENNIA" userId="bbb77834-a0ff-426e-ac38-6dd58467b743" providerId="ADAL" clId="{912EBE96-ADB9-D045-BE41-9BB66D400E2F}" dt="2023-07-24T16:06:17.761" v="2955" actId="26606"/>
          <ac:cxnSpMkLst>
            <pc:docMk/>
            <pc:sldMk cId="734760128" sldId="283"/>
            <ac:cxnSpMk id="32" creationId="{20F1788F-A5AE-4188-8274-F7F2E3833ECD}"/>
          </ac:cxnSpMkLst>
        </pc:cxnChg>
        <pc:cxnChg chg="add del">
          <ac:chgData name="JEMIMA JENNIA" userId="bbb77834-a0ff-426e-ac38-6dd58467b743" providerId="ADAL" clId="{912EBE96-ADB9-D045-BE41-9BB66D400E2F}" dt="2023-07-24T16:06:32.036" v="2961" actId="26606"/>
          <ac:cxnSpMkLst>
            <pc:docMk/>
            <pc:sldMk cId="734760128" sldId="283"/>
            <ac:cxnSpMk id="48" creationId="{DCD67800-37AC-4E14-89B0-F79DCB3FB86D}"/>
          </ac:cxnSpMkLst>
        </pc:cxnChg>
        <pc:cxnChg chg="add del">
          <ac:chgData name="JEMIMA JENNIA" userId="bbb77834-a0ff-426e-ac38-6dd58467b743" providerId="ADAL" clId="{912EBE96-ADB9-D045-BE41-9BB66D400E2F}" dt="2023-07-24T16:06:32.036" v="2961" actId="26606"/>
          <ac:cxnSpMkLst>
            <pc:docMk/>
            <pc:sldMk cId="734760128" sldId="283"/>
            <ac:cxnSpMk id="49" creationId="{20F1788F-A5AE-4188-8274-F7F2E3833ECD}"/>
          </ac:cxnSpMkLst>
        </pc:cxnChg>
        <pc:cxnChg chg="add">
          <ac:chgData name="JEMIMA JENNIA" userId="bbb77834-a0ff-426e-ac38-6dd58467b743" providerId="ADAL" clId="{912EBE96-ADB9-D045-BE41-9BB66D400E2F}" dt="2023-07-24T16:06:34.881" v="2964" actId="26606"/>
          <ac:cxnSpMkLst>
            <pc:docMk/>
            <pc:sldMk cId="734760128" sldId="283"/>
            <ac:cxnSpMk id="56" creationId="{D4BDCD00-BA97-40D8-93CD-0A9CA931BE17}"/>
          </ac:cxnSpMkLst>
        </pc:cxnChg>
        <pc:cxnChg chg="add">
          <ac:chgData name="JEMIMA JENNIA" userId="bbb77834-a0ff-426e-ac38-6dd58467b743" providerId="ADAL" clId="{912EBE96-ADB9-D045-BE41-9BB66D400E2F}" dt="2023-07-24T16:06:34.881" v="2964" actId="26606"/>
          <ac:cxnSpMkLst>
            <pc:docMk/>
            <pc:sldMk cId="734760128" sldId="283"/>
            <ac:cxnSpMk id="57" creationId="{2D631E40-F51C-4828-B23B-DF903513296E}"/>
          </ac:cxnSpMkLst>
        </pc:cxnChg>
      </pc:sldChg>
      <pc:sldChg chg="addSp delSp modSp add mod setBg">
        <pc:chgData name="JEMIMA JENNIA" userId="bbb77834-a0ff-426e-ac38-6dd58467b743" providerId="ADAL" clId="{912EBE96-ADB9-D045-BE41-9BB66D400E2F}" dt="2023-07-25T15:55:32.502" v="6230" actId="313"/>
        <pc:sldMkLst>
          <pc:docMk/>
          <pc:sldMk cId="1644843738" sldId="284"/>
        </pc:sldMkLst>
        <pc:spChg chg="del">
          <ac:chgData name="JEMIMA JENNIA" userId="bbb77834-a0ff-426e-ac38-6dd58467b743" providerId="ADAL" clId="{912EBE96-ADB9-D045-BE41-9BB66D400E2F}" dt="2023-07-24T16:10:11.365" v="2991" actId="478"/>
          <ac:spMkLst>
            <pc:docMk/>
            <pc:sldMk cId="1644843738" sldId="284"/>
            <ac:spMk id="2" creationId="{2AAFB001-F5D5-9491-FDE5-F66483AC3196}"/>
          </ac:spMkLst>
        </pc:spChg>
        <pc:spChg chg="add mod">
          <ac:chgData name="JEMIMA JENNIA" userId="bbb77834-a0ff-426e-ac38-6dd58467b743" providerId="ADAL" clId="{912EBE96-ADB9-D045-BE41-9BB66D400E2F}" dt="2023-07-25T12:17:34.638" v="4136" actId="20577"/>
          <ac:spMkLst>
            <pc:docMk/>
            <pc:sldMk cId="1644843738" sldId="284"/>
            <ac:spMk id="2" creationId="{5EA3030C-B98E-132D-3E9A-F8EB86E680C8}"/>
          </ac:spMkLst>
        </pc:spChg>
        <pc:spChg chg="add mod">
          <ac:chgData name="JEMIMA JENNIA" userId="bbb77834-a0ff-426e-ac38-6dd58467b743" providerId="ADAL" clId="{912EBE96-ADB9-D045-BE41-9BB66D400E2F}" dt="2023-07-25T12:17:43.215" v="4137" actId="14100"/>
          <ac:spMkLst>
            <pc:docMk/>
            <pc:sldMk cId="1644843738" sldId="284"/>
            <ac:spMk id="3" creationId="{DEE65743-5BB0-C646-FF23-499E1DC9B8A3}"/>
          </ac:spMkLst>
        </pc:spChg>
        <pc:spChg chg="add mod">
          <ac:chgData name="JEMIMA JENNIA" userId="bbb77834-a0ff-426e-ac38-6dd58467b743" providerId="ADAL" clId="{912EBE96-ADB9-D045-BE41-9BB66D400E2F}" dt="2023-07-25T12:19:12.709" v="4231" actId="14100"/>
          <ac:spMkLst>
            <pc:docMk/>
            <pc:sldMk cId="1644843738" sldId="284"/>
            <ac:spMk id="4" creationId="{873122AD-0DA7-465C-C70E-62E1B81D1CBB}"/>
          </ac:spMkLst>
        </pc:spChg>
        <pc:spChg chg="add mod">
          <ac:chgData name="JEMIMA JENNIA" userId="bbb77834-a0ff-426e-ac38-6dd58467b743" providerId="ADAL" clId="{912EBE96-ADB9-D045-BE41-9BB66D400E2F}" dt="2023-07-25T13:55:45.897" v="5942" actId="14100"/>
          <ac:spMkLst>
            <pc:docMk/>
            <pc:sldMk cId="1644843738" sldId="284"/>
            <ac:spMk id="6" creationId="{C998D18E-E961-40A2-8391-376BB58D0F39}"/>
          </ac:spMkLst>
        </pc:spChg>
        <pc:spChg chg="add mod">
          <ac:chgData name="JEMIMA JENNIA" userId="bbb77834-a0ff-426e-ac38-6dd58467b743" providerId="ADAL" clId="{912EBE96-ADB9-D045-BE41-9BB66D400E2F}" dt="2023-07-25T12:19:18.130" v="4233" actId="1076"/>
          <ac:spMkLst>
            <pc:docMk/>
            <pc:sldMk cId="1644843738" sldId="284"/>
            <ac:spMk id="9" creationId="{ABDAB2D2-8442-9BC4-6606-AE592690949F}"/>
          </ac:spMkLst>
        </pc:spChg>
        <pc:spChg chg="add del mod">
          <ac:chgData name="JEMIMA JENNIA" userId="bbb77834-a0ff-426e-ac38-6dd58467b743" providerId="ADAL" clId="{912EBE96-ADB9-D045-BE41-9BB66D400E2F}" dt="2023-07-25T12:19:42.693" v="4237"/>
          <ac:spMkLst>
            <pc:docMk/>
            <pc:sldMk cId="1644843738" sldId="284"/>
            <ac:spMk id="12" creationId="{4FAEEC50-55CD-8661-A193-2470088FB4CD}"/>
          </ac:spMkLst>
        </pc:spChg>
        <pc:spChg chg="add mod">
          <ac:chgData name="JEMIMA JENNIA" userId="bbb77834-a0ff-426e-ac38-6dd58467b743" providerId="ADAL" clId="{912EBE96-ADB9-D045-BE41-9BB66D400E2F}" dt="2023-07-25T15:55:32.502" v="6230" actId="313"/>
          <ac:spMkLst>
            <pc:docMk/>
            <pc:sldMk cId="1644843738" sldId="284"/>
            <ac:spMk id="13" creationId="{499D7B7A-B123-A863-F24D-4081B1CD0658}"/>
          </ac:spMkLst>
        </pc:spChg>
        <pc:spChg chg="add del">
          <ac:chgData name="JEMIMA JENNIA" userId="bbb77834-a0ff-426e-ac38-6dd58467b743" providerId="ADAL" clId="{912EBE96-ADB9-D045-BE41-9BB66D400E2F}" dt="2023-07-24T16:11:18.542" v="3004" actId="26606"/>
          <ac:spMkLst>
            <pc:docMk/>
            <pc:sldMk cId="1644843738" sldId="284"/>
            <ac:spMk id="14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11:04.908" v="3002" actId="26606"/>
          <ac:spMkLst>
            <pc:docMk/>
            <pc:sldMk cId="1644843738" sldId="284"/>
            <ac:spMk id="16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11:18.542" v="3004" actId="26606"/>
          <ac:spMkLst>
            <pc:docMk/>
            <pc:sldMk cId="1644843738" sldId="284"/>
            <ac:spMk id="19" creationId="{375A7701-A1C8-9BA8-896C-0FD010FA5EC6}"/>
          </ac:spMkLst>
        </pc:spChg>
        <pc:spChg chg="add del">
          <ac:chgData name="JEMIMA JENNIA" userId="bbb77834-a0ff-426e-ac38-6dd58467b743" providerId="ADAL" clId="{912EBE96-ADB9-D045-BE41-9BB66D400E2F}" dt="2023-07-24T16:11:04.908" v="3002" actId="26606"/>
          <ac:spMkLst>
            <pc:docMk/>
            <pc:sldMk cId="1644843738" sldId="284"/>
            <ac:spMk id="20" creationId="{B26DD882-9EA6-DF4B-AF70-0C6166EA8FC9}"/>
          </ac:spMkLst>
        </pc:spChg>
        <pc:spChg chg="add del">
          <ac:chgData name="JEMIMA JENNIA" userId="bbb77834-a0ff-426e-ac38-6dd58467b743" providerId="ADAL" clId="{912EBE96-ADB9-D045-BE41-9BB66D400E2F}" dt="2023-07-24T16:11:04.908" v="3002" actId="26606"/>
          <ac:spMkLst>
            <pc:docMk/>
            <pc:sldMk cId="1644843738" sldId="284"/>
            <ac:spMk id="22" creationId="{EFB2E755-2902-3512-ABBE-E472FC038976}"/>
          </ac:spMkLst>
        </pc:spChg>
        <pc:spChg chg="add del">
          <ac:chgData name="JEMIMA JENNIA" userId="bbb77834-a0ff-426e-ac38-6dd58467b743" providerId="ADAL" clId="{912EBE96-ADB9-D045-BE41-9BB66D400E2F}" dt="2023-07-24T16:11:18.542" v="3004" actId="26606"/>
          <ac:spMkLst>
            <pc:docMk/>
            <pc:sldMk cId="1644843738" sldId="284"/>
            <ac:spMk id="23" creationId="{9E84D589-DB78-4C65-8F05-D57F4BA62472}"/>
          </ac:spMkLst>
        </pc:spChg>
        <pc:spChg chg="add del">
          <ac:chgData name="JEMIMA JENNIA" userId="bbb77834-a0ff-426e-ac38-6dd58467b743" providerId="ADAL" clId="{912EBE96-ADB9-D045-BE41-9BB66D400E2F}" dt="2023-07-24T16:11:18.542" v="3004" actId="26606"/>
          <ac:spMkLst>
            <pc:docMk/>
            <pc:sldMk cId="1644843738" sldId="284"/>
            <ac:spMk id="25" creationId="{ED95569A-A6F5-AE8B-C932-A75707CD68BB}"/>
          </ac:spMkLst>
        </pc:spChg>
        <pc:spChg chg="add del">
          <ac:chgData name="JEMIMA JENNIA" userId="bbb77834-a0ff-426e-ac38-6dd58467b743" providerId="ADAL" clId="{912EBE96-ADB9-D045-BE41-9BB66D400E2F}" dt="2023-07-24T16:11:34.989" v="3008" actId="26606"/>
          <ac:spMkLst>
            <pc:docMk/>
            <pc:sldMk cId="1644843738" sldId="284"/>
            <ac:spMk id="27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4T16:11:34.989" v="3008" actId="26606"/>
          <ac:spMkLst>
            <pc:docMk/>
            <pc:sldMk cId="1644843738" sldId="284"/>
            <ac:spMk id="29" creationId="{B26DD882-9EA6-DF4B-AF70-0C6166EA8FC9}"/>
          </ac:spMkLst>
        </pc:spChg>
        <pc:spChg chg="add del">
          <ac:chgData name="JEMIMA JENNIA" userId="bbb77834-a0ff-426e-ac38-6dd58467b743" providerId="ADAL" clId="{912EBE96-ADB9-D045-BE41-9BB66D400E2F}" dt="2023-07-24T16:11:34.989" v="3008" actId="26606"/>
          <ac:spMkLst>
            <pc:docMk/>
            <pc:sldMk cId="1644843738" sldId="284"/>
            <ac:spMk id="30" creationId="{EFB2E755-2902-3512-ABBE-E472FC038976}"/>
          </ac:spMkLst>
        </pc:spChg>
        <pc:picChg chg="mod ord">
          <ac:chgData name="JEMIMA JENNIA" userId="bbb77834-a0ff-426e-ac38-6dd58467b743" providerId="ADAL" clId="{912EBE96-ADB9-D045-BE41-9BB66D400E2F}" dt="2023-07-25T15:55:27.489" v="6229" actId="14100"/>
          <ac:picMkLst>
            <pc:docMk/>
            <pc:sldMk cId="1644843738" sldId="284"/>
            <ac:picMk id="5" creationId="{84579632-0BCF-3F96-20D6-E618F1A32F45}"/>
          </ac:picMkLst>
        </pc:picChg>
        <pc:picChg chg="mod">
          <ac:chgData name="JEMIMA JENNIA" userId="bbb77834-a0ff-426e-ac38-6dd58467b743" providerId="ADAL" clId="{912EBE96-ADB9-D045-BE41-9BB66D400E2F}" dt="2023-07-25T15:55:23.992" v="6228" actId="1076"/>
          <ac:picMkLst>
            <pc:docMk/>
            <pc:sldMk cId="1644843738" sldId="284"/>
            <ac:picMk id="7" creationId="{19750753-DDD8-846F-92B9-28204045FCB4}"/>
          </ac:picMkLst>
        </pc:picChg>
        <pc:picChg chg="del mod ord">
          <ac:chgData name="JEMIMA JENNIA" userId="bbb77834-a0ff-426e-ac38-6dd58467b743" providerId="ADAL" clId="{912EBE96-ADB9-D045-BE41-9BB66D400E2F}" dt="2023-07-24T16:12:26.304" v="3013" actId="21"/>
          <ac:picMkLst>
            <pc:docMk/>
            <pc:sldMk cId="1644843738" sldId="284"/>
            <ac:picMk id="9" creationId="{3A66C2FF-EA07-5876-0AEA-E4EF00B4000C}"/>
          </ac:picMkLst>
        </pc:picChg>
        <pc:picChg chg="mod ord">
          <ac:chgData name="JEMIMA JENNIA" userId="bbb77834-a0ff-426e-ac38-6dd58467b743" providerId="ADAL" clId="{912EBE96-ADB9-D045-BE41-9BB66D400E2F}" dt="2023-07-24T16:12:58.551" v="3021" actId="1076"/>
          <ac:picMkLst>
            <pc:docMk/>
            <pc:sldMk cId="1644843738" sldId="284"/>
            <ac:picMk id="11" creationId="{B13EE071-D91A-89BF-526F-BB640C9571F0}"/>
          </ac:picMkLst>
        </pc:picChg>
        <pc:picChg chg="del">
          <ac:chgData name="JEMIMA JENNIA" userId="bbb77834-a0ff-426e-ac38-6dd58467b743" providerId="ADAL" clId="{912EBE96-ADB9-D045-BE41-9BB66D400E2F}" dt="2023-07-24T16:10:04.532" v="2988" actId="478"/>
          <ac:picMkLst>
            <pc:docMk/>
            <pc:sldMk cId="1644843738" sldId="284"/>
            <ac:picMk id="13" creationId="{1371FCB2-EF4F-8F95-BCFE-CB92E0D9BC76}"/>
          </ac:picMkLst>
        </pc:picChg>
        <pc:picChg chg="del">
          <ac:chgData name="JEMIMA JENNIA" userId="bbb77834-a0ff-426e-ac38-6dd58467b743" providerId="ADAL" clId="{912EBE96-ADB9-D045-BE41-9BB66D400E2F}" dt="2023-07-24T16:10:08.101" v="2990" actId="478"/>
          <ac:picMkLst>
            <pc:docMk/>
            <pc:sldMk cId="1644843738" sldId="284"/>
            <ac:picMk id="15" creationId="{5BE15911-8E16-B358-3ABE-AC0EA635C09B}"/>
          </ac:picMkLst>
        </pc:picChg>
        <pc:picChg chg="del">
          <ac:chgData name="JEMIMA JENNIA" userId="bbb77834-a0ff-426e-ac38-6dd58467b743" providerId="ADAL" clId="{912EBE96-ADB9-D045-BE41-9BB66D400E2F}" dt="2023-07-24T16:10:06.608" v="2989" actId="478"/>
          <ac:picMkLst>
            <pc:docMk/>
            <pc:sldMk cId="1644843738" sldId="284"/>
            <ac:picMk id="17" creationId="{567C5ECC-253D-6343-E064-41ABBC7182DE}"/>
          </ac:picMkLst>
        </pc:picChg>
        <pc:cxnChg chg="add mod">
          <ac:chgData name="JEMIMA JENNIA" userId="bbb77834-a0ff-426e-ac38-6dd58467b743" providerId="ADAL" clId="{912EBE96-ADB9-D045-BE41-9BB66D400E2F}" dt="2023-07-25T12:17:47.152" v="4138" actId="14100"/>
          <ac:cxnSpMkLst>
            <pc:docMk/>
            <pc:sldMk cId="1644843738" sldId="284"/>
            <ac:cxnSpMk id="10" creationId="{35A68FB0-62B0-7741-FAB9-267FDCF5E17C}"/>
          </ac:cxnSpMkLst>
        </pc:cxnChg>
        <pc:cxnChg chg="add del">
          <ac:chgData name="JEMIMA JENNIA" userId="bbb77834-a0ff-426e-ac38-6dd58467b743" providerId="ADAL" clId="{912EBE96-ADB9-D045-BE41-9BB66D400E2F}" dt="2023-07-24T16:11:04.908" v="3002" actId="26606"/>
          <ac:cxnSpMkLst>
            <pc:docMk/>
            <pc:sldMk cId="1644843738" sldId="284"/>
            <ac:cxnSpMk id="1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11:18.542" v="3004" actId="26606"/>
          <ac:cxnSpMkLst>
            <pc:docMk/>
            <pc:sldMk cId="1644843738" sldId="284"/>
            <ac:cxnSpMk id="2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11:04.908" v="3002" actId="26606"/>
          <ac:cxnSpMkLst>
            <pc:docMk/>
            <pc:sldMk cId="1644843738" sldId="284"/>
            <ac:cxnSpMk id="24" creationId="{5D6A2EB7-6350-58C2-B619-F0C3C0C06C08}"/>
          </ac:cxnSpMkLst>
        </pc:cxnChg>
        <pc:cxnChg chg="add del">
          <ac:chgData name="JEMIMA JENNIA" userId="bbb77834-a0ff-426e-ac38-6dd58467b743" providerId="ADAL" clId="{912EBE96-ADB9-D045-BE41-9BB66D400E2F}" dt="2023-07-24T16:11:18.542" v="3004" actId="26606"/>
          <ac:cxnSpMkLst>
            <pc:docMk/>
            <pc:sldMk cId="1644843738" sldId="284"/>
            <ac:cxnSpMk id="26" creationId="{396D9A43-199C-50A4-AC98-1012F4B2F5C5}"/>
          </ac:cxnSpMkLst>
        </pc:cxnChg>
        <pc:cxnChg chg="add del">
          <ac:chgData name="JEMIMA JENNIA" userId="bbb77834-a0ff-426e-ac38-6dd58467b743" providerId="ADAL" clId="{912EBE96-ADB9-D045-BE41-9BB66D400E2F}" dt="2023-07-24T16:11:34.989" v="3008" actId="26606"/>
          <ac:cxnSpMkLst>
            <pc:docMk/>
            <pc:sldMk cId="1644843738" sldId="284"/>
            <ac:cxnSpMk id="28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4T16:11:34.989" v="3008" actId="26606"/>
          <ac:cxnSpMkLst>
            <pc:docMk/>
            <pc:sldMk cId="1644843738" sldId="284"/>
            <ac:cxnSpMk id="31" creationId="{5D6A2EB7-6350-58C2-B619-F0C3C0C06C08}"/>
          </ac:cxnSpMkLst>
        </pc:cxnChg>
        <pc:cxnChg chg="add">
          <ac:chgData name="JEMIMA JENNIA" userId="bbb77834-a0ff-426e-ac38-6dd58467b743" providerId="ADAL" clId="{912EBE96-ADB9-D045-BE41-9BB66D400E2F}" dt="2023-07-24T16:14:49.558" v="3034" actId="11529"/>
          <ac:cxnSpMkLst>
            <pc:docMk/>
            <pc:sldMk cId="1644843738" sldId="284"/>
            <ac:cxnSpMk id="32" creationId="{0845B49D-3F1B-F181-5921-4130F32B37F4}"/>
          </ac:cxnSpMkLst>
        </pc:cxnChg>
        <pc:cxnChg chg="add">
          <ac:chgData name="JEMIMA JENNIA" userId="bbb77834-a0ff-426e-ac38-6dd58467b743" providerId="ADAL" clId="{912EBE96-ADB9-D045-BE41-9BB66D400E2F}" dt="2023-07-24T16:15:03.464" v="3035" actId="11529"/>
          <ac:cxnSpMkLst>
            <pc:docMk/>
            <pc:sldMk cId="1644843738" sldId="284"/>
            <ac:cxnSpMk id="34" creationId="{F9CA0A68-8DC9-9E9B-AD83-0BFE19F0A1D1}"/>
          </ac:cxnSpMkLst>
        </pc:cxnChg>
      </pc:sldChg>
      <pc:sldChg chg="addSp delSp modSp add mod modTransition setBg delDesignElem">
        <pc:chgData name="JEMIMA JENNIA" userId="bbb77834-a0ff-426e-ac38-6dd58467b743" providerId="ADAL" clId="{912EBE96-ADB9-D045-BE41-9BB66D400E2F}" dt="2023-07-25T15:55:06.048" v="6224"/>
        <pc:sldMkLst>
          <pc:docMk/>
          <pc:sldMk cId="622320893" sldId="285"/>
        </pc:sldMkLst>
        <pc:spChg chg="add del mod">
          <ac:chgData name="JEMIMA JENNIA" userId="bbb77834-a0ff-426e-ac38-6dd58467b743" providerId="ADAL" clId="{912EBE96-ADB9-D045-BE41-9BB66D400E2F}" dt="2023-07-25T12:07:24.543" v="3709"/>
          <ac:spMkLst>
            <pc:docMk/>
            <pc:sldMk cId="622320893" sldId="285"/>
            <ac:spMk id="2" creationId="{E995B76F-2CAE-3636-82FB-36B2177EEEEE}"/>
          </ac:spMkLst>
        </pc:spChg>
        <pc:spChg chg="add mod">
          <ac:chgData name="JEMIMA JENNIA" userId="bbb77834-a0ff-426e-ac38-6dd58467b743" providerId="ADAL" clId="{912EBE96-ADB9-D045-BE41-9BB66D400E2F}" dt="2023-07-25T14:00:18.949" v="6090" actId="14100"/>
          <ac:spMkLst>
            <pc:docMk/>
            <pc:sldMk cId="622320893" sldId="285"/>
            <ac:spMk id="4" creationId="{22A46C28-A0EB-150F-473F-3B8224BA5443}"/>
          </ac:spMkLst>
        </pc:spChg>
        <pc:spChg chg="add del mod">
          <ac:chgData name="JEMIMA JENNIA" userId="bbb77834-a0ff-426e-ac38-6dd58467b743" providerId="ADAL" clId="{912EBE96-ADB9-D045-BE41-9BB66D400E2F}" dt="2023-07-25T12:14:33.947" v="3790"/>
          <ac:spMkLst>
            <pc:docMk/>
            <pc:sldMk cId="622320893" sldId="285"/>
            <ac:spMk id="5" creationId="{5EFDC588-706D-D431-0C0D-AED57BFB9DB5}"/>
          </ac:spMkLst>
        </pc:spChg>
        <pc:spChg chg="add mod">
          <ac:chgData name="JEMIMA JENNIA" userId="bbb77834-a0ff-426e-ac38-6dd58467b743" providerId="ADAL" clId="{912EBE96-ADB9-D045-BE41-9BB66D400E2F}" dt="2023-07-25T12:32:24.901" v="4320" actId="20577"/>
          <ac:spMkLst>
            <pc:docMk/>
            <pc:sldMk cId="622320893" sldId="285"/>
            <ac:spMk id="6" creationId="{CEED0719-3319-30C5-0DCB-12C854D7B5D4}"/>
          </ac:spMkLst>
        </pc:spChg>
        <pc:spChg chg="add del mod">
          <ac:chgData name="JEMIMA JENNIA" userId="bbb77834-a0ff-426e-ac38-6dd58467b743" providerId="ADAL" clId="{912EBE96-ADB9-D045-BE41-9BB66D400E2F}" dt="2023-07-25T12:32:34.754" v="4323"/>
          <ac:spMkLst>
            <pc:docMk/>
            <pc:sldMk cId="622320893" sldId="285"/>
            <ac:spMk id="7" creationId="{3B51161C-B1F3-3322-D6F7-8FEA7208F3AD}"/>
          </ac:spMkLst>
        </pc:spChg>
        <pc:spChg chg="add mod">
          <ac:chgData name="JEMIMA JENNIA" userId="bbb77834-a0ff-426e-ac38-6dd58467b743" providerId="ADAL" clId="{912EBE96-ADB9-D045-BE41-9BB66D400E2F}" dt="2023-07-24T16:13:26.401" v="3026" actId="1076"/>
          <ac:spMkLst>
            <pc:docMk/>
            <pc:sldMk cId="622320893" sldId="285"/>
            <ac:spMk id="8" creationId="{A77FF859-2F8E-57EF-45A8-702461CF5C8E}"/>
          </ac:spMkLst>
        </pc:spChg>
        <pc:spChg chg="add mod">
          <ac:chgData name="JEMIMA JENNIA" userId="bbb77834-a0ff-426e-ac38-6dd58467b743" providerId="ADAL" clId="{912EBE96-ADB9-D045-BE41-9BB66D400E2F}" dt="2023-07-25T14:00:10.403" v="6088" actId="313"/>
          <ac:spMkLst>
            <pc:docMk/>
            <pc:sldMk cId="622320893" sldId="285"/>
            <ac:spMk id="9" creationId="{70DFDE5B-A1A2-4DF3-C7DF-B120B34806B7}"/>
          </ac:spMkLst>
        </pc:spChg>
        <pc:spChg chg="add mod">
          <ac:chgData name="JEMIMA JENNIA" userId="bbb77834-a0ff-426e-ac38-6dd58467b743" providerId="ADAL" clId="{912EBE96-ADB9-D045-BE41-9BB66D400E2F}" dt="2023-07-25T14:00:24.574" v="6092" actId="14100"/>
          <ac:spMkLst>
            <pc:docMk/>
            <pc:sldMk cId="622320893" sldId="285"/>
            <ac:spMk id="10" creationId="{56D5324B-7CC4-FBCA-755D-40DA33977AD4}"/>
          </ac:spMkLst>
        </pc:spChg>
        <pc:spChg chg="add del">
          <ac:chgData name="JEMIMA JENNIA" userId="bbb77834-a0ff-426e-ac38-6dd58467b743" providerId="ADAL" clId="{912EBE96-ADB9-D045-BE41-9BB66D400E2F}" dt="2023-07-24T16:06:57.171" v="2967" actId="26606"/>
          <ac:spMkLst>
            <pc:docMk/>
            <pc:sldMk cId="622320893" sldId="285"/>
            <ac:spMk id="62" creationId="{C96C8BAF-68F3-4B78-B238-35DF5D86560D}"/>
          </ac:spMkLst>
        </pc:spChg>
        <pc:grpChg chg="add del">
          <ac:chgData name="JEMIMA JENNIA" userId="bbb77834-a0ff-426e-ac38-6dd58467b743" providerId="ADAL" clId="{912EBE96-ADB9-D045-BE41-9BB66D400E2F}" dt="2023-07-24T16:06:57.171" v="2967" actId="26606"/>
          <ac:grpSpMkLst>
            <pc:docMk/>
            <pc:sldMk cId="622320893" sldId="285"/>
            <ac:grpSpMk id="64" creationId="{4F4CD6D0-5A87-4BA2-A13A-0E40511C3CFA}"/>
          </ac:grpSpMkLst>
        </pc:grpChg>
        <pc:grpChg chg="add del">
          <ac:chgData name="JEMIMA JENNIA" userId="bbb77834-a0ff-426e-ac38-6dd58467b743" providerId="ADAL" clId="{912EBE96-ADB9-D045-BE41-9BB66D400E2F}" dt="2023-07-24T16:06:57.171" v="2967" actId="26606"/>
          <ac:grpSpMkLst>
            <pc:docMk/>
            <pc:sldMk cId="622320893" sldId="285"/>
            <ac:grpSpMk id="68" creationId="{E9537076-EF48-4F72-9164-FD8260D550AC}"/>
          </ac:grpSpMkLst>
        </pc:grpChg>
        <pc:grpChg chg="add del">
          <ac:chgData name="JEMIMA JENNIA" userId="bbb77834-a0ff-426e-ac38-6dd58467b743" providerId="ADAL" clId="{912EBE96-ADB9-D045-BE41-9BB66D400E2F}" dt="2023-07-24T16:06:57.171" v="2967" actId="26606"/>
          <ac:grpSpMkLst>
            <pc:docMk/>
            <pc:sldMk cId="622320893" sldId="285"/>
            <ac:grpSpMk id="72" creationId="{6EFC3492-86BD-4D75-B5B4-C2DBFE0BD106}"/>
          </ac:grpSpMkLst>
        </pc:grpChg>
        <pc:picChg chg="mod">
          <ac:chgData name="JEMIMA JENNIA" userId="bbb77834-a0ff-426e-ac38-6dd58467b743" providerId="ADAL" clId="{912EBE96-ADB9-D045-BE41-9BB66D400E2F}" dt="2023-07-24T16:09:20.063" v="2984" actId="1076"/>
          <ac:picMkLst>
            <pc:docMk/>
            <pc:sldMk cId="622320893" sldId="285"/>
            <ac:picMk id="13" creationId="{1371FCB2-EF4F-8F95-BCFE-CB92E0D9BC76}"/>
          </ac:picMkLst>
        </pc:picChg>
        <pc:picChg chg="mod ord">
          <ac:chgData name="JEMIMA JENNIA" userId="bbb77834-a0ff-426e-ac38-6dd58467b743" providerId="ADAL" clId="{912EBE96-ADB9-D045-BE41-9BB66D400E2F}" dt="2023-07-24T16:06:57.171" v="2967" actId="26606"/>
          <ac:picMkLst>
            <pc:docMk/>
            <pc:sldMk cId="622320893" sldId="285"/>
            <ac:picMk id="19" creationId="{4A3E064B-8FA5-D1B4-5590-A926823CD4D9}"/>
          </ac:picMkLst>
        </pc:picChg>
        <pc:picChg chg="mod ord">
          <ac:chgData name="JEMIMA JENNIA" userId="bbb77834-a0ff-426e-ac38-6dd58467b743" providerId="ADAL" clId="{912EBE96-ADB9-D045-BE41-9BB66D400E2F}" dt="2023-07-24T16:06:57.171" v="2967" actId="26606"/>
          <ac:picMkLst>
            <pc:docMk/>
            <pc:sldMk cId="622320893" sldId="285"/>
            <ac:picMk id="25" creationId="{99AA5FF9-B77A-637F-0E4C-A8A44EB0597E}"/>
          </ac:picMkLst>
        </pc:picChg>
        <pc:cxnChg chg="add mod">
          <ac:chgData name="JEMIMA JENNIA" userId="bbb77834-a0ff-426e-ac38-6dd58467b743" providerId="ADAL" clId="{912EBE96-ADB9-D045-BE41-9BB66D400E2F}" dt="2023-07-24T16:08:08.579" v="2977" actId="1076"/>
          <ac:cxnSpMkLst>
            <pc:docMk/>
            <pc:sldMk cId="622320893" sldId="285"/>
            <ac:cxnSpMk id="3" creationId="{D0FB32A8-50E2-E6C9-7674-53EF7FE79872}"/>
          </ac:cxnSpMkLst>
        </pc:cxnChg>
        <pc:cxnChg chg="add del">
          <ac:chgData name="JEMIMA JENNIA" userId="bbb77834-a0ff-426e-ac38-6dd58467b743" providerId="ADAL" clId="{912EBE96-ADB9-D045-BE41-9BB66D400E2F}" dt="2023-07-24T16:09:06.526" v="2982" actId="11529"/>
          <ac:cxnSpMkLst>
            <pc:docMk/>
            <pc:sldMk cId="622320893" sldId="285"/>
            <ac:cxnSpMk id="10" creationId="{35214266-9FCD-759F-9B91-F0DE52281EBE}"/>
          </ac:cxnSpMkLst>
        </pc:cxnChg>
        <pc:cxnChg chg="add">
          <ac:chgData name="JEMIMA JENNIA" userId="bbb77834-a0ff-426e-ac38-6dd58467b743" providerId="ADAL" clId="{912EBE96-ADB9-D045-BE41-9BB66D400E2F}" dt="2023-07-24T16:09:15.456" v="2983" actId="11529"/>
          <ac:cxnSpMkLst>
            <pc:docMk/>
            <pc:sldMk cId="622320893" sldId="285"/>
            <ac:cxnSpMk id="12" creationId="{735AFA92-6246-B031-69C1-84EAD48A8EBC}"/>
          </ac:cxnSpMkLst>
        </pc:cxnChg>
        <pc:cxnChg chg="add mod">
          <ac:chgData name="JEMIMA JENNIA" userId="bbb77834-a0ff-426e-ac38-6dd58467b743" providerId="ADAL" clId="{912EBE96-ADB9-D045-BE41-9BB66D400E2F}" dt="2023-07-24T16:09:33.054" v="2986" actId="14100"/>
          <ac:cxnSpMkLst>
            <pc:docMk/>
            <pc:sldMk cId="622320893" sldId="285"/>
            <ac:cxnSpMk id="14" creationId="{08BDD68E-88D6-6560-BCC9-10C73D168F23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622320893" sldId="285"/>
            <ac:cxnSpMk id="56" creationId="{D4BDCD00-BA97-40D8-93CD-0A9CA931BE17}"/>
          </ac:cxnSpMkLst>
        </pc:cxnChg>
        <pc:cxnChg chg="add del">
          <ac:chgData name="JEMIMA JENNIA" userId="bbb77834-a0ff-426e-ac38-6dd58467b743" providerId="ADAL" clId="{912EBE96-ADB9-D045-BE41-9BB66D400E2F}" dt="2023-07-25T13:44:23.168" v="4787"/>
          <ac:cxnSpMkLst>
            <pc:docMk/>
            <pc:sldMk cId="622320893" sldId="285"/>
            <ac:cxnSpMk id="57" creationId="{2D631E40-F51C-4828-B23B-DF903513296E}"/>
          </ac:cxnSpMkLst>
        </pc:cxnChg>
      </pc:sldChg>
      <pc:sldChg chg="addSp delSp modSp new del mod">
        <pc:chgData name="JEMIMA JENNIA" userId="bbb77834-a0ff-426e-ac38-6dd58467b743" providerId="ADAL" clId="{912EBE96-ADB9-D045-BE41-9BB66D400E2F}" dt="2023-07-24T17:10:17.838" v="3613" actId="2696"/>
        <pc:sldMkLst>
          <pc:docMk/>
          <pc:sldMk cId="1570462246" sldId="286"/>
        </pc:sldMkLst>
        <pc:spChg chg="del">
          <ac:chgData name="JEMIMA JENNIA" userId="bbb77834-a0ff-426e-ac38-6dd58467b743" providerId="ADAL" clId="{912EBE96-ADB9-D045-BE41-9BB66D400E2F}" dt="2023-07-24T16:32:56.191" v="3109" actId="478"/>
          <ac:spMkLst>
            <pc:docMk/>
            <pc:sldMk cId="1570462246" sldId="286"/>
            <ac:spMk id="2" creationId="{F39C0B9A-1CBF-6F7D-8124-4DD2A7CF836C}"/>
          </ac:spMkLst>
        </pc:spChg>
        <pc:spChg chg="del">
          <ac:chgData name="JEMIMA JENNIA" userId="bbb77834-a0ff-426e-ac38-6dd58467b743" providerId="ADAL" clId="{912EBE96-ADB9-D045-BE41-9BB66D400E2F}" dt="2023-07-24T16:15:58.330" v="3037"/>
          <ac:spMkLst>
            <pc:docMk/>
            <pc:sldMk cId="1570462246" sldId="286"/>
            <ac:spMk id="3" creationId="{880EF180-96B3-2184-4DEC-BB5AFA8E4046}"/>
          </ac:spMkLst>
        </pc:spChg>
        <pc:picChg chg="add mod">
          <ac:chgData name="JEMIMA JENNIA" userId="bbb77834-a0ff-426e-ac38-6dd58467b743" providerId="ADAL" clId="{912EBE96-ADB9-D045-BE41-9BB66D400E2F}" dt="2023-07-24T16:53:50.140" v="3168" actId="1076"/>
          <ac:picMkLst>
            <pc:docMk/>
            <pc:sldMk cId="1570462246" sldId="286"/>
            <ac:picMk id="5" creationId="{13594678-846C-1262-B852-BFCB9D5C28E2}"/>
          </ac:picMkLst>
        </pc:picChg>
        <pc:picChg chg="add del mod">
          <ac:chgData name="JEMIMA JENNIA" userId="bbb77834-a0ff-426e-ac38-6dd58467b743" providerId="ADAL" clId="{912EBE96-ADB9-D045-BE41-9BB66D400E2F}" dt="2023-07-24T17:02:10.029" v="3546" actId="21"/>
          <ac:picMkLst>
            <pc:docMk/>
            <pc:sldMk cId="1570462246" sldId="286"/>
            <ac:picMk id="7" creationId="{17021EA2-767A-CA81-530D-4C1F5359C859}"/>
          </ac:picMkLst>
        </pc:picChg>
        <pc:picChg chg="add mod">
          <ac:chgData name="JEMIMA JENNIA" userId="bbb77834-a0ff-426e-ac38-6dd58467b743" providerId="ADAL" clId="{912EBE96-ADB9-D045-BE41-9BB66D400E2F}" dt="2023-07-24T16:52:38.207" v="3153" actId="1076"/>
          <ac:picMkLst>
            <pc:docMk/>
            <pc:sldMk cId="1570462246" sldId="286"/>
            <ac:picMk id="9" creationId="{17BF9D7B-B93C-79E4-9AF7-0F0EC21AFBDF}"/>
          </ac:picMkLst>
        </pc:picChg>
        <pc:picChg chg="add del mod">
          <ac:chgData name="JEMIMA JENNIA" userId="bbb77834-a0ff-426e-ac38-6dd58467b743" providerId="ADAL" clId="{912EBE96-ADB9-D045-BE41-9BB66D400E2F}" dt="2023-07-24T16:56:20.253" v="3294" actId="21"/>
          <ac:picMkLst>
            <pc:docMk/>
            <pc:sldMk cId="1570462246" sldId="286"/>
            <ac:picMk id="11" creationId="{083F3500-DFC1-65E3-3D39-F0164C514653}"/>
          </ac:picMkLst>
        </pc:picChg>
        <pc:picChg chg="add mod">
          <ac:chgData name="JEMIMA JENNIA" userId="bbb77834-a0ff-426e-ac38-6dd58467b743" providerId="ADAL" clId="{912EBE96-ADB9-D045-BE41-9BB66D400E2F}" dt="2023-07-24T16:52:02.867" v="3143" actId="1076"/>
          <ac:picMkLst>
            <pc:docMk/>
            <pc:sldMk cId="1570462246" sldId="286"/>
            <ac:picMk id="13" creationId="{45289AF9-BE45-4028-D13A-2C3B0AC0B39A}"/>
          </ac:picMkLst>
        </pc:picChg>
      </pc:sldChg>
      <pc:sldChg chg="addSp delSp modSp add mod ord modTransition">
        <pc:chgData name="JEMIMA JENNIA" userId="bbb77834-a0ff-426e-ac38-6dd58467b743" providerId="ADAL" clId="{912EBE96-ADB9-D045-BE41-9BB66D400E2F}" dt="2023-07-25T15:52:51.475" v="6194"/>
        <pc:sldMkLst>
          <pc:docMk/>
          <pc:sldMk cId="2595479205" sldId="287"/>
        </pc:sldMkLst>
        <pc:spChg chg="add mod">
          <ac:chgData name="JEMIMA JENNIA" userId="bbb77834-a0ff-426e-ac38-6dd58467b743" providerId="ADAL" clId="{912EBE96-ADB9-D045-BE41-9BB66D400E2F}" dt="2023-07-25T12:13:22.805" v="3715" actId="207"/>
          <ac:spMkLst>
            <pc:docMk/>
            <pc:sldMk cId="2595479205" sldId="287"/>
            <ac:spMk id="2" creationId="{02B563F5-F842-0F5D-38E9-152D748CF6D6}"/>
          </ac:spMkLst>
        </pc:spChg>
        <pc:spChg chg="add del mod">
          <ac:chgData name="JEMIMA JENNIA" userId="bbb77834-a0ff-426e-ac38-6dd58467b743" providerId="ADAL" clId="{912EBE96-ADB9-D045-BE41-9BB66D400E2F}" dt="2023-07-24T16:56:13.423" v="3293" actId="478"/>
          <ac:spMkLst>
            <pc:docMk/>
            <pc:sldMk cId="2595479205" sldId="287"/>
            <ac:spMk id="4" creationId="{93B8486D-955D-AD54-8525-8018DCFC4D0C}"/>
          </ac:spMkLst>
        </pc:spChg>
        <pc:spChg chg="add mod">
          <ac:chgData name="JEMIMA JENNIA" userId="bbb77834-a0ff-426e-ac38-6dd58467b743" providerId="ADAL" clId="{912EBE96-ADB9-D045-BE41-9BB66D400E2F}" dt="2023-07-25T12:33:22.613" v="4405" actId="20577"/>
          <ac:spMkLst>
            <pc:docMk/>
            <pc:sldMk cId="2595479205" sldId="287"/>
            <ac:spMk id="8" creationId="{0B2A80C9-5F55-32FE-38B4-9BE5FA7D76F6}"/>
          </ac:spMkLst>
        </pc:spChg>
        <pc:picChg chg="del mod">
          <ac:chgData name="JEMIMA JENNIA" userId="bbb77834-a0ff-426e-ac38-6dd58467b743" providerId="ADAL" clId="{912EBE96-ADB9-D045-BE41-9BB66D400E2F}" dt="2023-07-24T16:56:09.017" v="3292" actId="478"/>
          <ac:picMkLst>
            <pc:docMk/>
            <pc:sldMk cId="2595479205" sldId="287"/>
            <ac:picMk id="5" creationId="{13594678-846C-1262-B852-BFCB9D5C28E2}"/>
          </ac:picMkLst>
        </pc:picChg>
        <pc:picChg chg="add del mod">
          <ac:chgData name="JEMIMA JENNIA" userId="bbb77834-a0ff-426e-ac38-6dd58467b743" providerId="ADAL" clId="{912EBE96-ADB9-D045-BE41-9BB66D400E2F}" dt="2023-07-24T17:02:29.807" v="3552" actId="478"/>
          <ac:picMkLst>
            <pc:docMk/>
            <pc:sldMk cId="2595479205" sldId="287"/>
            <ac:picMk id="6" creationId="{3E10BA9B-07DA-CDEE-06F6-AFE2E2791BC4}"/>
          </ac:picMkLst>
        </pc:picChg>
        <pc:picChg chg="del">
          <ac:chgData name="JEMIMA JENNIA" userId="bbb77834-a0ff-426e-ac38-6dd58467b743" providerId="ADAL" clId="{912EBE96-ADB9-D045-BE41-9BB66D400E2F}" dt="2023-07-24T16:53:58.036" v="3171" actId="478"/>
          <ac:picMkLst>
            <pc:docMk/>
            <pc:sldMk cId="2595479205" sldId="287"/>
            <ac:picMk id="7" creationId="{17021EA2-767A-CA81-530D-4C1F5359C859}"/>
          </ac:picMkLst>
        </pc:picChg>
        <pc:picChg chg="del">
          <ac:chgData name="JEMIMA JENNIA" userId="bbb77834-a0ff-426e-ac38-6dd58467b743" providerId="ADAL" clId="{912EBE96-ADB9-D045-BE41-9BB66D400E2F}" dt="2023-07-24T16:53:59.990" v="3172" actId="478"/>
          <ac:picMkLst>
            <pc:docMk/>
            <pc:sldMk cId="2595479205" sldId="287"/>
            <ac:picMk id="9" creationId="{17BF9D7B-B93C-79E4-9AF7-0F0EC21AFBDF}"/>
          </ac:picMkLst>
        </pc:picChg>
        <pc:picChg chg="add mod">
          <ac:chgData name="JEMIMA JENNIA" userId="bbb77834-a0ff-426e-ac38-6dd58467b743" providerId="ADAL" clId="{912EBE96-ADB9-D045-BE41-9BB66D400E2F}" dt="2023-07-24T17:06:20.310" v="3608" actId="1076"/>
          <ac:picMkLst>
            <pc:docMk/>
            <pc:sldMk cId="2595479205" sldId="287"/>
            <ac:picMk id="10" creationId="{E80F26C9-17D1-25AC-D8E7-31DE509B0872}"/>
          </ac:picMkLst>
        </pc:picChg>
        <pc:picChg chg="del">
          <ac:chgData name="JEMIMA JENNIA" userId="bbb77834-a0ff-426e-ac38-6dd58467b743" providerId="ADAL" clId="{912EBE96-ADB9-D045-BE41-9BB66D400E2F}" dt="2023-07-24T16:53:56.103" v="3170" actId="478"/>
          <ac:picMkLst>
            <pc:docMk/>
            <pc:sldMk cId="2595479205" sldId="287"/>
            <ac:picMk id="11" creationId="{083F3500-DFC1-65E3-3D39-F0164C514653}"/>
          </ac:picMkLst>
        </pc:picChg>
        <pc:picChg chg="add mod">
          <ac:chgData name="JEMIMA JENNIA" userId="bbb77834-a0ff-426e-ac38-6dd58467b743" providerId="ADAL" clId="{912EBE96-ADB9-D045-BE41-9BB66D400E2F}" dt="2023-07-24T17:04:53.146" v="3594" actId="1440"/>
          <ac:picMkLst>
            <pc:docMk/>
            <pc:sldMk cId="2595479205" sldId="287"/>
            <ac:picMk id="12" creationId="{936B1A69-F6E6-CACF-BAC8-709B9753D88D}"/>
          </ac:picMkLst>
        </pc:picChg>
        <pc:picChg chg="mod">
          <ac:chgData name="JEMIMA JENNIA" userId="bbb77834-a0ff-426e-ac38-6dd58467b743" providerId="ADAL" clId="{912EBE96-ADB9-D045-BE41-9BB66D400E2F}" dt="2023-07-24T17:05:47.278" v="3602" actId="1076"/>
          <ac:picMkLst>
            <pc:docMk/>
            <pc:sldMk cId="2595479205" sldId="287"/>
            <ac:picMk id="13" creationId="{45289AF9-BE45-4028-D13A-2C3B0AC0B39A}"/>
          </ac:picMkLst>
        </pc:picChg>
        <pc:cxnChg chg="add mod">
          <ac:chgData name="JEMIMA JENNIA" userId="bbb77834-a0ff-426e-ac38-6dd58467b743" providerId="ADAL" clId="{912EBE96-ADB9-D045-BE41-9BB66D400E2F}" dt="2023-07-25T12:13:52.761" v="3718" actId="1076"/>
          <ac:cxnSpMkLst>
            <pc:docMk/>
            <pc:sldMk cId="2595479205" sldId="287"/>
            <ac:cxnSpMk id="15" creationId="{BD47B1E0-0185-09E6-8DBE-55E3B2272981}"/>
          </ac:cxnSpMkLst>
        </pc:cxnChg>
        <pc:cxnChg chg="add mod">
          <ac:chgData name="JEMIMA JENNIA" userId="bbb77834-a0ff-426e-ac38-6dd58467b743" providerId="ADAL" clId="{912EBE96-ADB9-D045-BE41-9BB66D400E2F}" dt="2023-07-25T12:33:21.502" v="4401" actId="20577"/>
          <ac:cxnSpMkLst>
            <pc:docMk/>
            <pc:sldMk cId="2595479205" sldId="287"/>
            <ac:cxnSpMk id="19" creationId="{BBFAD827-F98D-C6C7-0E18-EBA612A4F353}"/>
          </ac:cxnSpMkLst>
        </pc:cxnChg>
        <pc:cxnChg chg="add mod">
          <ac:chgData name="JEMIMA JENNIA" userId="bbb77834-a0ff-426e-ac38-6dd58467b743" providerId="ADAL" clId="{912EBE96-ADB9-D045-BE41-9BB66D400E2F}" dt="2023-07-24T17:10:04.470" v="3612" actId="14100"/>
          <ac:cxnSpMkLst>
            <pc:docMk/>
            <pc:sldMk cId="2595479205" sldId="287"/>
            <ac:cxnSpMk id="22" creationId="{B3F03623-7EEE-8AC9-A489-F9604E80C62B}"/>
          </ac:cxnSpMkLst>
        </pc:cxnChg>
        <pc:cxnChg chg="add mod">
          <ac:chgData name="JEMIMA JENNIA" userId="bbb77834-a0ff-426e-ac38-6dd58467b743" providerId="ADAL" clId="{912EBE96-ADB9-D045-BE41-9BB66D400E2F}" dt="2023-07-25T12:19:49.828" v="4238" actId="14100"/>
          <ac:cxnSpMkLst>
            <pc:docMk/>
            <pc:sldMk cId="2595479205" sldId="287"/>
            <ac:cxnSpMk id="24" creationId="{805F18A7-54EB-0804-C4F4-9C6DBDB7D4DB}"/>
          </ac:cxnSpMkLst>
        </pc:cxnChg>
      </pc:sldChg>
      <pc:sldChg chg="addSp delSp modSp mod ord modTransition">
        <pc:chgData name="JEMIMA JENNIA" userId="bbb77834-a0ff-426e-ac38-6dd58467b743" providerId="ADAL" clId="{912EBE96-ADB9-D045-BE41-9BB66D400E2F}" dt="2023-07-25T15:52:44.143" v="6193"/>
        <pc:sldMkLst>
          <pc:docMk/>
          <pc:sldMk cId="2418586902" sldId="288"/>
        </pc:sldMkLst>
        <pc:spChg chg="del mod">
          <ac:chgData name="JEMIMA JENNIA" userId="bbb77834-a0ff-426e-ac38-6dd58467b743" providerId="ADAL" clId="{912EBE96-ADB9-D045-BE41-9BB66D400E2F}" dt="2023-07-25T13:43:57.496" v="4745" actId="478"/>
          <ac:spMkLst>
            <pc:docMk/>
            <pc:sldMk cId="2418586902" sldId="288"/>
            <ac:spMk id="2" creationId="{F5453F1F-3588-AAE5-05B5-51A2C890227F}"/>
          </ac:spMkLst>
        </pc:spChg>
        <pc:spChg chg="add del mod">
          <ac:chgData name="JEMIMA JENNIA" userId="bbb77834-a0ff-426e-ac38-6dd58467b743" providerId="ADAL" clId="{912EBE96-ADB9-D045-BE41-9BB66D400E2F}" dt="2023-07-25T13:05:52.056" v="4435" actId="478"/>
          <ac:spMkLst>
            <pc:docMk/>
            <pc:sldMk cId="2418586902" sldId="288"/>
            <ac:spMk id="5" creationId="{70B13970-35C0-76C9-9DC1-0481B6185E1D}"/>
          </ac:spMkLst>
        </pc:spChg>
        <pc:spChg chg="add del mod">
          <ac:chgData name="JEMIMA JENNIA" userId="bbb77834-a0ff-426e-ac38-6dd58467b743" providerId="ADAL" clId="{912EBE96-ADB9-D045-BE41-9BB66D400E2F}" dt="2023-07-25T13:44:02.356" v="4746" actId="478"/>
          <ac:spMkLst>
            <pc:docMk/>
            <pc:sldMk cId="2418586902" sldId="288"/>
            <ac:spMk id="7" creationId="{9FA6E366-5444-72BF-B1F5-0550346F824F}"/>
          </ac:spMkLst>
        </pc:spChg>
        <pc:spChg chg="mod">
          <ac:chgData name="JEMIMA JENNIA" userId="bbb77834-a0ff-426e-ac38-6dd58467b743" providerId="ADAL" clId="{912EBE96-ADB9-D045-BE41-9BB66D400E2F}" dt="2023-07-25T13:05:46.592" v="4433" actId="1076"/>
          <ac:spMkLst>
            <pc:docMk/>
            <pc:sldMk cId="2418586902" sldId="288"/>
            <ac:spMk id="19" creationId="{CB11CE31-FC72-E913-8832-FFCD018D4A5F}"/>
          </ac:spMkLst>
        </pc:spChg>
        <pc:spChg chg="mod">
          <ac:chgData name="JEMIMA JENNIA" userId="bbb77834-a0ff-426e-ac38-6dd58467b743" providerId="ADAL" clId="{912EBE96-ADB9-D045-BE41-9BB66D400E2F}" dt="2023-07-25T13:06:35.910" v="4439" actId="1076"/>
          <ac:spMkLst>
            <pc:docMk/>
            <pc:sldMk cId="2418586902" sldId="288"/>
            <ac:spMk id="21" creationId="{58F98CA0-0B01-5718-CC23-9A6261ECFFC0}"/>
          </ac:spMkLst>
        </pc:spChg>
        <pc:spChg chg="mod">
          <ac:chgData name="JEMIMA JENNIA" userId="bbb77834-a0ff-426e-ac38-6dd58467b743" providerId="ADAL" clId="{912EBE96-ADB9-D045-BE41-9BB66D400E2F}" dt="2023-07-25T13:06:39.243" v="4440" actId="1076"/>
          <ac:spMkLst>
            <pc:docMk/>
            <pc:sldMk cId="2418586902" sldId="288"/>
            <ac:spMk id="23" creationId="{9496BD2D-964B-7327-18B0-857AAAD59D6A}"/>
          </ac:spMkLst>
        </pc:spChg>
        <pc:picChg chg="del mod">
          <ac:chgData name="JEMIMA JENNIA" userId="bbb77834-a0ff-426e-ac38-6dd58467b743" providerId="ADAL" clId="{912EBE96-ADB9-D045-BE41-9BB66D400E2F}" dt="2023-07-25T13:05:37.047" v="4431" actId="478"/>
          <ac:picMkLst>
            <pc:docMk/>
            <pc:sldMk cId="2418586902" sldId="288"/>
            <ac:picMk id="4" creationId="{EB0EB28E-68F7-10F3-66DF-62052D54B216}"/>
          </ac:picMkLst>
        </pc:picChg>
      </pc:sldChg>
      <pc:sldChg chg="delSp modSp mod modTransition delDesignElem">
        <pc:chgData name="JEMIMA JENNIA" userId="bbb77834-a0ff-426e-ac38-6dd58467b743" providerId="ADAL" clId="{912EBE96-ADB9-D045-BE41-9BB66D400E2F}" dt="2023-07-25T15:54:12.055" v="6217"/>
        <pc:sldMkLst>
          <pc:docMk/>
          <pc:sldMk cId="3784082184" sldId="289"/>
        </pc:sldMkLst>
        <pc:spChg chg="mod">
          <ac:chgData name="JEMIMA JENNIA" userId="bbb77834-a0ff-426e-ac38-6dd58467b743" providerId="ADAL" clId="{912EBE96-ADB9-D045-BE41-9BB66D400E2F}" dt="2023-07-25T15:54:12.055" v="6217"/>
          <ac:spMkLst>
            <pc:docMk/>
            <pc:sldMk cId="3784082184" sldId="289"/>
            <ac:spMk id="12" creationId="{927362D1-751F-85D8-46BB-A56D496BB6FA}"/>
          </ac:spMkLst>
        </pc:spChg>
        <pc:spChg chg="del">
          <ac:chgData name="JEMIMA JENNIA" userId="bbb77834-a0ff-426e-ac38-6dd58467b743" providerId="ADAL" clId="{912EBE96-ADB9-D045-BE41-9BB66D400E2F}" dt="2023-07-25T15:53:14.594" v="6200"/>
          <ac:spMkLst>
            <pc:docMk/>
            <pc:sldMk cId="3784082184" sldId="289"/>
            <ac:spMk id="43" creationId="{F5258B98-3BD5-0A20-B0E7-944EAEB2654A}"/>
          </ac:spMkLst>
        </pc:spChg>
        <pc:spChg chg="del">
          <ac:chgData name="JEMIMA JENNIA" userId="bbb77834-a0ff-426e-ac38-6dd58467b743" providerId="ADAL" clId="{912EBE96-ADB9-D045-BE41-9BB66D400E2F}" dt="2023-07-25T15:53:14.594" v="6200"/>
          <ac:spMkLst>
            <pc:docMk/>
            <pc:sldMk cId="3784082184" sldId="289"/>
            <ac:spMk id="45" creationId="{9184DF83-39E6-4BDC-9E23-17F25AB44C55}"/>
          </ac:spMkLst>
        </pc:spChg>
        <pc:spChg chg="del">
          <ac:chgData name="JEMIMA JENNIA" userId="bbb77834-a0ff-426e-ac38-6dd58467b743" providerId="ADAL" clId="{912EBE96-ADB9-D045-BE41-9BB66D400E2F}" dt="2023-07-25T15:53:14.594" v="6200"/>
          <ac:spMkLst>
            <pc:docMk/>
            <pc:sldMk cId="3784082184" sldId="289"/>
            <ac:spMk id="47" creationId="{102E1699-0830-EE28-6BA6-C87CE22D3610}"/>
          </ac:spMkLst>
        </pc:spChg>
        <pc:picChg chg="del">
          <ac:chgData name="JEMIMA JENNIA" userId="bbb77834-a0ff-426e-ac38-6dd58467b743" providerId="ADAL" clId="{912EBE96-ADB9-D045-BE41-9BB66D400E2F}" dt="2023-07-25T13:06:57.468" v="4441" actId="478"/>
          <ac:picMkLst>
            <pc:docMk/>
            <pc:sldMk cId="3784082184" sldId="289"/>
            <ac:picMk id="31" creationId="{870B42E0-DF65-8648-6DCB-E11FF7040283}"/>
          </ac:picMkLst>
        </pc:picChg>
      </pc:sldChg>
      <pc:sldChg chg="modSp mod">
        <pc:chgData name="JEMIMA JENNIA" userId="bbb77834-a0ff-426e-ac38-6dd58467b743" providerId="ADAL" clId="{912EBE96-ADB9-D045-BE41-9BB66D400E2F}" dt="2023-07-25T13:08:29.320" v="4467" actId="20577"/>
        <pc:sldMkLst>
          <pc:docMk/>
          <pc:sldMk cId="658517172" sldId="290"/>
        </pc:sldMkLst>
        <pc:spChg chg="mod">
          <ac:chgData name="JEMIMA JENNIA" userId="bbb77834-a0ff-426e-ac38-6dd58467b743" providerId="ADAL" clId="{912EBE96-ADB9-D045-BE41-9BB66D400E2F}" dt="2023-07-25T13:08:29.320" v="4467" actId="20577"/>
          <ac:spMkLst>
            <pc:docMk/>
            <pc:sldMk cId="658517172" sldId="290"/>
            <ac:spMk id="16" creationId="{5C2CA394-C3D5-4143-8F6B-AB01D3DCC588}"/>
          </ac:spMkLst>
        </pc:spChg>
      </pc:sldChg>
      <pc:sldChg chg="modSp new del mod">
        <pc:chgData name="JEMIMA JENNIA" userId="bbb77834-a0ff-426e-ac38-6dd58467b743" providerId="ADAL" clId="{912EBE96-ADB9-D045-BE41-9BB66D400E2F}" dt="2023-07-25T13:41:17.549" v="4575" actId="2696"/>
        <pc:sldMkLst>
          <pc:docMk/>
          <pc:sldMk cId="2270541252" sldId="291"/>
        </pc:sldMkLst>
        <pc:spChg chg="mod">
          <ac:chgData name="JEMIMA JENNIA" userId="bbb77834-a0ff-426e-ac38-6dd58467b743" providerId="ADAL" clId="{912EBE96-ADB9-D045-BE41-9BB66D400E2F}" dt="2023-07-25T13:19:15.488" v="4472"/>
          <ac:spMkLst>
            <pc:docMk/>
            <pc:sldMk cId="2270541252" sldId="291"/>
            <ac:spMk id="3" creationId="{4EE9EDD3-C3A3-4D01-BE39-1EC8AA2E3BD3}"/>
          </ac:spMkLst>
        </pc:spChg>
      </pc:sldChg>
      <pc:sldChg chg="modSp new del mod">
        <pc:chgData name="JEMIMA JENNIA" userId="bbb77834-a0ff-426e-ac38-6dd58467b743" providerId="ADAL" clId="{912EBE96-ADB9-D045-BE41-9BB66D400E2F}" dt="2023-07-25T13:05:14.187" v="4427" actId="2696"/>
        <pc:sldMkLst>
          <pc:docMk/>
          <pc:sldMk cId="4111878972" sldId="291"/>
        </pc:sldMkLst>
        <pc:spChg chg="mod">
          <ac:chgData name="JEMIMA JENNIA" userId="bbb77834-a0ff-426e-ac38-6dd58467b743" providerId="ADAL" clId="{912EBE96-ADB9-D045-BE41-9BB66D400E2F}" dt="2023-07-25T13:04:50.438" v="4426" actId="20577"/>
          <ac:spMkLst>
            <pc:docMk/>
            <pc:sldMk cId="4111878972" sldId="291"/>
            <ac:spMk id="2" creationId="{4FCCE280-3B3B-9541-7BAC-6254D342853F}"/>
          </ac:spMkLst>
        </pc:spChg>
      </pc:sldChg>
      <pc:sldChg chg="new del">
        <pc:chgData name="JEMIMA JENNIA" userId="bbb77834-a0ff-426e-ac38-6dd58467b743" providerId="ADAL" clId="{912EBE96-ADB9-D045-BE41-9BB66D400E2F}" dt="2023-07-25T13:31:46.822" v="4513" actId="2696"/>
        <pc:sldMkLst>
          <pc:docMk/>
          <pc:sldMk cId="2855307731" sldId="292"/>
        </pc:sldMkLst>
      </pc:sldChg>
      <pc:sldChg chg="addSp delSp modSp add mod ord">
        <pc:chgData name="JEMIMA JENNIA" userId="bbb77834-a0ff-426e-ac38-6dd58467b743" providerId="ADAL" clId="{912EBE96-ADB9-D045-BE41-9BB66D400E2F}" dt="2023-07-25T13:40:11.126" v="4574" actId="1440"/>
        <pc:sldMkLst>
          <pc:docMk/>
          <pc:sldMk cId="3085186208" sldId="293"/>
        </pc:sldMkLst>
        <pc:spChg chg="del">
          <ac:chgData name="JEMIMA JENNIA" userId="bbb77834-a0ff-426e-ac38-6dd58467b743" providerId="ADAL" clId="{912EBE96-ADB9-D045-BE41-9BB66D400E2F}" dt="2023-07-25T13:32:23.905" v="4527" actId="478"/>
          <ac:spMkLst>
            <pc:docMk/>
            <pc:sldMk cId="3085186208" sldId="293"/>
            <ac:spMk id="2" creationId="{F5453F1F-3588-AAE5-05B5-51A2C890227F}"/>
          </ac:spMkLst>
        </pc:spChg>
        <pc:spChg chg="add mod">
          <ac:chgData name="JEMIMA JENNIA" userId="bbb77834-a0ff-426e-ac38-6dd58467b743" providerId="ADAL" clId="{912EBE96-ADB9-D045-BE41-9BB66D400E2F}" dt="2023-07-25T13:39:33.240" v="4566" actId="1076"/>
          <ac:spMkLst>
            <pc:docMk/>
            <pc:sldMk cId="3085186208" sldId="293"/>
            <ac:spMk id="4" creationId="{97D5A364-9B24-9329-C3A9-B9482E1EF6E5}"/>
          </ac:spMkLst>
        </pc:spChg>
        <pc:spChg chg="del mod">
          <ac:chgData name="JEMIMA JENNIA" userId="bbb77834-a0ff-426e-ac38-6dd58467b743" providerId="ADAL" clId="{912EBE96-ADB9-D045-BE41-9BB66D400E2F}" dt="2023-07-25T13:31:51.953" v="4515" actId="478"/>
          <ac:spMkLst>
            <pc:docMk/>
            <pc:sldMk cId="3085186208" sldId="293"/>
            <ac:spMk id="11" creationId="{A4550C14-35C7-2EDC-FF46-732DE74DE0B6}"/>
          </ac:spMkLst>
        </pc:spChg>
        <pc:spChg chg="del">
          <ac:chgData name="JEMIMA JENNIA" userId="bbb77834-a0ff-426e-ac38-6dd58467b743" providerId="ADAL" clId="{912EBE96-ADB9-D045-BE41-9BB66D400E2F}" dt="2023-07-25T13:31:58.196" v="4517" actId="478"/>
          <ac:spMkLst>
            <pc:docMk/>
            <pc:sldMk cId="3085186208" sldId="293"/>
            <ac:spMk id="16" creationId="{5C2CA394-C3D5-4143-8F6B-AB01D3DCC588}"/>
          </ac:spMkLst>
        </pc:spChg>
        <pc:spChg chg="del">
          <ac:chgData name="JEMIMA JENNIA" userId="bbb77834-a0ff-426e-ac38-6dd58467b743" providerId="ADAL" clId="{912EBE96-ADB9-D045-BE41-9BB66D400E2F}" dt="2023-07-25T13:32:03.395" v="4519" actId="478"/>
          <ac:spMkLst>
            <pc:docMk/>
            <pc:sldMk cId="3085186208" sldId="293"/>
            <ac:spMk id="20" creationId="{FED4381F-4291-D8C9-99A8-60F7F7BACBC4}"/>
          </ac:spMkLst>
        </pc:spChg>
        <pc:spChg chg="del">
          <ac:chgData name="JEMIMA JENNIA" userId="bbb77834-a0ff-426e-ac38-6dd58467b743" providerId="ADAL" clId="{912EBE96-ADB9-D045-BE41-9BB66D400E2F}" dt="2023-07-25T13:32:08.095" v="4521" actId="478"/>
          <ac:spMkLst>
            <pc:docMk/>
            <pc:sldMk cId="3085186208" sldId="293"/>
            <ac:spMk id="25" creationId="{86F56C92-18D3-097C-043D-867F0519D18B}"/>
          </ac:spMkLst>
        </pc:spChg>
        <pc:spChg chg="del">
          <ac:chgData name="JEMIMA JENNIA" userId="bbb77834-a0ff-426e-ac38-6dd58467b743" providerId="ADAL" clId="{912EBE96-ADB9-D045-BE41-9BB66D400E2F}" dt="2023-07-25T13:32:15.948" v="4524" actId="478"/>
          <ac:spMkLst>
            <pc:docMk/>
            <pc:sldMk cId="3085186208" sldId="293"/>
            <ac:spMk id="29" creationId="{421FC094-F09A-06FB-3868-4D1BEBC4637D}"/>
          </ac:spMkLst>
        </pc:spChg>
        <pc:spChg chg="del">
          <ac:chgData name="JEMIMA JENNIA" userId="bbb77834-a0ff-426e-ac38-6dd58467b743" providerId="ADAL" clId="{912EBE96-ADB9-D045-BE41-9BB66D400E2F}" dt="2023-07-25T13:32:18.550" v="4525" actId="478"/>
          <ac:spMkLst>
            <pc:docMk/>
            <pc:sldMk cId="3085186208" sldId="293"/>
            <ac:spMk id="32" creationId="{8DFAFD19-AB3F-4595-7723-A8FCA7232609}"/>
          </ac:spMkLst>
        </pc:spChg>
        <pc:picChg chg="add del mod">
          <ac:chgData name="JEMIMA JENNIA" userId="bbb77834-a0ff-426e-ac38-6dd58467b743" providerId="ADAL" clId="{912EBE96-ADB9-D045-BE41-9BB66D400E2F}" dt="2023-07-25T13:39:17.227" v="4562" actId="478"/>
          <ac:picMkLst>
            <pc:docMk/>
            <pc:sldMk cId="3085186208" sldId="293"/>
            <ac:picMk id="6" creationId="{90019B40-817E-2991-988E-9EFAC0A9457E}"/>
          </ac:picMkLst>
        </pc:picChg>
        <pc:picChg chg="add mod">
          <ac:chgData name="JEMIMA JENNIA" userId="bbb77834-a0ff-426e-ac38-6dd58467b743" providerId="ADAL" clId="{912EBE96-ADB9-D045-BE41-9BB66D400E2F}" dt="2023-07-25T13:40:11.126" v="4574" actId="1440"/>
          <ac:picMkLst>
            <pc:docMk/>
            <pc:sldMk cId="3085186208" sldId="293"/>
            <ac:picMk id="8" creationId="{5F2B6E43-1484-2D0B-BA31-911355D37E36}"/>
          </ac:picMkLst>
        </pc:picChg>
        <pc:picChg chg="add mod">
          <ac:chgData name="JEMIMA JENNIA" userId="bbb77834-a0ff-426e-ac38-6dd58467b743" providerId="ADAL" clId="{912EBE96-ADB9-D045-BE41-9BB66D400E2F}" dt="2023-07-25T13:40:05.642" v="4573" actId="1440"/>
          <ac:picMkLst>
            <pc:docMk/>
            <pc:sldMk cId="3085186208" sldId="293"/>
            <ac:picMk id="10" creationId="{439E5496-A657-7853-7D16-D5D056DB1D30}"/>
          </ac:picMkLst>
        </pc:picChg>
        <pc:picChg chg="del">
          <ac:chgData name="JEMIMA JENNIA" userId="bbb77834-a0ff-426e-ac38-6dd58467b743" providerId="ADAL" clId="{912EBE96-ADB9-D045-BE41-9BB66D400E2F}" dt="2023-07-25T13:31:53.665" v="4516" actId="478"/>
          <ac:picMkLst>
            <pc:docMk/>
            <pc:sldMk cId="3085186208" sldId="293"/>
            <ac:picMk id="13" creationId="{75ED772F-250D-3191-F997-11873788E3E4}"/>
          </ac:picMkLst>
        </pc:picChg>
        <pc:picChg chg="add mod">
          <ac:chgData name="JEMIMA JENNIA" userId="bbb77834-a0ff-426e-ac38-6dd58467b743" providerId="ADAL" clId="{912EBE96-ADB9-D045-BE41-9BB66D400E2F}" dt="2023-07-25T13:40:02.573" v="4572" actId="1440"/>
          <ac:picMkLst>
            <pc:docMk/>
            <pc:sldMk cId="3085186208" sldId="293"/>
            <ac:picMk id="14" creationId="{B5CA4157-70C7-E34B-2F1B-56651BBAAA8F}"/>
          </ac:picMkLst>
        </pc:picChg>
        <pc:picChg chg="del">
          <ac:chgData name="JEMIMA JENNIA" userId="bbb77834-a0ff-426e-ac38-6dd58467b743" providerId="ADAL" clId="{912EBE96-ADB9-D045-BE41-9BB66D400E2F}" dt="2023-07-25T13:32:00.761" v="4518" actId="478"/>
          <ac:picMkLst>
            <pc:docMk/>
            <pc:sldMk cId="3085186208" sldId="293"/>
            <ac:picMk id="15" creationId="{D6C91BE7-1ADC-4530-841B-D8E9AF2E01F6}"/>
          </ac:picMkLst>
        </pc:picChg>
        <pc:picChg chg="del">
          <ac:chgData name="JEMIMA JENNIA" userId="bbb77834-a0ff-426e-ac38-6dd58467b743" providerId="ADAL" clId="{912EBE96-ADB9-D045-BE41-9BB66D400E2F}" dt="2023-07-25T13:32:05.629" v="4520" actId="478"/>
          <ac:picMkLst>
            <pc:docMk/>
            <pc:sldMk cId="3085186208" sldId="293"/>
            <ac:picMk id="18" creationId="{5AE46588-B80D-9E3F-C9A5-683F6E54720E}"/>
          </ac:picMkLst>
        </pc:picChg>
        <pc:picChg chg="add mod">
          <ac:chgData name="JEMIMA JENNIA" userId="bbb77834-a0ff-426e-ac38-6dd58467b743" providerId="ADAL" clId="{912EBE96-ADB9-D045-BE41-9BB66D400E2F}" dt="2023-07-25T13:39:59.508" v="4571" actId="1440"/>
          <ac:picMkLst>
            <pc:docMk/>
            <pc:sldMk cId="3085186208" sldId="293"/>
            <ac:picMk id="19" creationId="{6FEC25A7-D26B-1F48-C81F-2D06BBCDA01D}"/>
          </ac:picMkLst>
        </pc:picChg>
        <pc:picChg chg="del">
          <ac:chgData name="JEMIMA JENNIA" userId="bbb77834-a0ff-426e-ac38-6dd58467b743" providerId="ADAL" clId="{912EBE96-ADB9-D045-BE41-9BB66D400E2F}" dt="2023-07-25T13:32:10.700" v="4522" actId="478"/>
          <ac:picMkLst>
            <pc:docMk/>
            <pc:sldMk cId="3085186208" sldId="293"/>
            <ac:picMk id="24" creationId="{61828236-28F6-D4F2-7855-9B933633ADA9}"/>
          </ac:picMkLst>
        </pc:picChg>
        <pc:picChg chg="del">
          <ac:chgData name="JEMIMA JENNIA" userId="bbb77834-a0ff-426e-ac38-6dd58467b743" providerId="ADAL" clId="{912EBE96-ADB9-D045-BE41-9BB66D400E2F}" dt="2023-07-25T13:32:13.778" v="4523" actId="478"/>
          <ac:picMkLst>
            <pc:docMk/>
            <pc:sldMk cId="3085186208" sldId="293"/>
            <ac:picMk id="28" creationId="{D177A273-EB86-9F25-DFB8-CA5E508C6134}"/>
          </ac:picMkLst>
        </pc:picChg>
        <pc:picChg chg="del">
          <ac:chgData name="JEMIMA JENNIA" userId="bbb77834-a0ff-426e-ac38-6dd58467b743" providerId="ADAL" clId="{912EBE96-ADB9-D045-BE41-9BB66D400E2F}" dt="2023-07-25T13:32:21.063" v="4526" actId="478"/>
          <ac:picMkLst>
            <pc:docMk/>
            <pc:sldMk cId="3085186208" sldId="293"/>
            <ac:picMk id="31" creationId="{633C59B7-1EF7-4946-1E41-A78605FBFFDB}"/>
          </ac:picMkLst>
        </pc:picChg>
      </pc:sldChg>
      <pc:sldChg chg="addSp delSp modSp add mod ord">
        <pc:chgData name="JEMIMA JENNIA" userId="bbb77834-a0ff-426e-ac38-6dd58467b743" providerId="ADAL" clId="{912EBE96-ADB9-D045-BE41-9BB66D400E2F}" dt="2023-07-26T02:30:35.521" v="6248" actId="1076"/>
        <pc:sldMkLst>
          <pc:docMk/>
          <pc:sldMk cId="263184305" sldId="294"/>
        </pc:sldMkLst>
        <pc:spChg chg="add del mod">
          <ac:chgData name="JEMIMA JENNIA" userId="bbb77834-a0ff-426e-ac38-6dd58467b743" providerId="ADAL" clId="{912EBE96-ADB9-D045-BE41-9BB66D400E2F}" dt="2023-07-25T13:52:27.531" v="5481" actId="26606"/>
          <ac:spMkLst>
            <pc:docMk/>
            <pc:sldMk cId="263184305" sldId="294"/>
            <ac:spMk id="2" creationId="{43C5306B-0139-C89D-D001-4DE7B51F86D5}"/>
          </ac:spMkLst>
        </pc:spChg>
        <pc:spChg chg="mod">
          <ac:chgData name="JEMIMA JENNIA" userId="bbb77834-a0ff-426e-ac38-6dd58467b743" providerId="ADAL" clId="{912EBE96-ADB9-D045-BE41-9BB66D400E2F}" dt="2023-07-26T02:30:35.521" v="6248" actId="1076"/>
          <ac:spMkLst>
            <pc:docMk/>
            <pc:sldMk cId="263184305" sldId="294"/>
            <ac:spMk id="4" creationId="{97D5A364-9B24-9329-C3A9-B9482E1EF6E5}"/>
          </ac:spMkLst>
        </pc:spChg>
        <pc:graphicFrameChg chg="add">
          <ac:chgData name="JEMIMA JENNIA" userId="bbb77834-a0ff-426e-ac38-6dd58467b743" providerId="ADAL" clId="{912EBE96-ADB9-D045-BE41-9BB66D400E2F}" dt="2023-07-25T13:52:27.531" v="5481" actId="26606"/>
          <ac:graphicFrameMkLst>
            <pc:docMk/>
            <pc:sldMk cId="263184305" sldId="294"/>
            <ac:graphicFrameMk id="6" creationId="{EFF5B1BC-CC38-13DE-B444-CD2BC1601EFA}"/>
          </ac:graphicFrameMkLst>
        </pc:graphicFrameChg>
        <pc:picChg chg="del">
          <ac:chgData name="JEMIMA JENNIA" userId="bbb77834-a0ff-426e-ac38-6dd58467b743" providerId="ADAL" clId="{912EBE96-ADB9-D045-BE41-9BB66D400E2F}" dt="2023-07-25T13:41:27.022" v="4580" actId="478"/>
          <ac:picMkLst>
            <pc:docMk/>
            <pc:sldMk cId="263184305" sldId="294"/>
            <ac:picMk id="8" creationId="{5F2B6E43-1484-2D0B-BA31-911355D37E36}"/>
          </ac:picMkLst>
        </pc:picChg>
        <pc:picChg chg="del">
          <ac:chgData name="JEMIMA JENNIA" userId="bbb77834-a0ff-426e-ac38-6dd58467b743" providerId="ADAL" clId="{912EBE96-ADB9-D045-BE41-9BB66D400E2F}" dt="2023-07-25T13:41:25.753" v="4579" actId="478"/>
          <ac:picMkLst>
            <pc:docMk/>
            <pc:sldMk cId="263184305" sldId="294"/>
            <ac:picMk id="10" creationId="{439E5496-A657-7853-7D16-D5D056DB1D30}"/>
          </ac:picMkLst>
        </pc:picChg>
        <pc:picChg chg="del">
          <ac:chgData name="JEMIMA JENNIA" userId="bbb77834-a0ff-426e-ac38-6dd58467b743" providerId="ADAL" clId="{912EBE96-ADB9-D045-BE41-9BB66D400E2F}" dt="2023-07-25T13:41:24.207" v="4578" actId="478"/>
          <ac:picMkLst>
            <pc:docMk/>
            <pc:sldMk cId="263184305" sldId="294"/>
            <ac:picMk id="14" creationId="{B5CA4157-70C7-E34B-2F1B-56651BBAAA8F}"/>
          </ac:picMkLst>
        </pc:picChg>
        <pc:picChg chg="del">
          <ac:chgData name="JEMIMA JENNIA" userId="bbb77834-a0ff-426e-ac38-6dd58467b743" providerId="ADAL" clId="{912EBE96-ADB9-D045-BE41-9BB66D400E2F}" dt="2023-07-25T13:41:22.757" v="4577" actId="478"/>
          <ac:picMkLst>
            <pc:docMk/>
            <pc:sldMk cId="263184305" sldId="294"/>
            <ac:picMk id="19" creationId="{6FEC25A7-D26B-1F48-C81F-2D06BBCDA01D}"/>
          </ac:picMkLst>
        </pc:picChg>
      </pc:sldChg>
      <pc:sldChg chg="addSp delSp modSp new mod setBg delDesignElem">
        <pc:chgData name="JEMIMA JENNIA" userId="bbb77834-a0ff-426e-ac38-6dd58467b743" providerId="ADAL" clId="{912EBE96-ADB9-D045-BE41-9BB66D400E2F}" dt="2023-07-25T15:53:14.594" v="6200"/>
        <pc:sldMkLst>
          <pc:docMk/>
          <pc:sldMk cId="720989260" sldId="295"/>
        </pc:sldMkLst>
        <pc:spChg chg="mod ord">
          <ac:chgData name="JEMIMA JENNIA" userId="bbb77834-a0ff-426e-ac38-6dd58467b743" providerId="ADAL" clId="{912EBE96-ADB9-D045-BE41-9BB66D400E2F}" dt="2023-07-25T15:47:24.722" v="6148" actId="26606"/>
          <ac:spMkLst>
            <pc:docMk/>
            <pc:sldMk cId="720989260" sldId="295"/>
            <ac:spMk id="2" creationId="{F35E1C0A-EF16-59BF-C22A-A05A265D5C95}"/>
          </ac:spMkLst>
        </pc:spChg>
        <pc:spChg chg="add del mod">
          <ac:chgData name="JEMIMA JENNIA" userId="bbb77834-a0ff-426e-ac38-6dd58467b743" providerId="ADAL" clId="{912EBE96-ADB9-D045-BE41-9BB66D400E2F}" dt="2023-07-25T13:45:56.577" v="4805" actId="26606"/>
          <ac:spMkLst>
            <pc:docMk/>
            <pc:sldMk cId="720989260" sldId="295"/>
            <ac:spMk id="3" creationId="{72D7EFBA-A15E-B936-E92A-DAEFB171B6DB}"/>
          </ac:spMkLst>
        </pc:spChg>
        <pc:spChg chg="add del">
          <ac:chgData name="JEMIMA JENNIA" userId="bbb77834-a0ff-426e-ac38-6dd58467b743" providerId="ADAL" clId="{912EBE96-ADB9-D045-BE41-9BB66D400E2F}" dt="2023-07-25T13:45:56.557" v="4804" actId="26606"/>
          <ac:spMkLst>
            <pc:docMk/>
            <pc:sldMk cId="720989260" sldId="295"/>
            <ac:spMk id="6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3:45:56.557" v="4804" actId="26606"/>
          <ac:spMkLst>
            <pc:docMk/>
            <pc:sldMk cId="720989260" sldId="295"/>
            <ac:spMk id="8" creationId="{09F55FD1-95FA-98DA-84AA-145D29A533D7}"/>
          </ac:spMkLst>
        </pc:spChg>
        <pc:spChg chg="add del">
          <ac:chgData name="JEMIMA JENNIA" userId="bbb77834-a0ff-426e-ac38-6dd58467b743" providerId="ADAL" clId="{912EBE96-ADB9-D045-BE41-9BB66D400E2F}" dt="2023-07-25T13:44:49.323" v="4789" actId="26606"/>
          <ac:spMkLst>
            <pc:docMk/>
            <pc:sldMk cId="720989260" sldId="295"/>
            <ac:spMk id="9" creationId="{3DAD064D-86F0-42ED-B520-99689857918E}"/>
          </ac:spMkLst>
        </pc:spChg>
        <pc:spChg chg="add del">
          <ac:chgData name="JEMIMA JENNIA" userId="bbb77834-a0ff-426e-ac38-6dd58467b743" providerId="ADAL" clId="{912EBE96-ADB9-D045-BE41-9BB66D400E2F}" dt="2023-07-25T13:44:49.323" v="4789" actId="26606"/>
          <ac:spMkLst>
            <pc:docMk/>
            <pc:sldMk cId="720989260" sldId="295"/>
            <ac:spMk id="11" creationId="{AE56140E-8EE1-BE31-745D-450AF05FBF15}"/>
          </ac:spMkLst>
        </pc:spChg>
        <pc:spChg chg="add del">
          <ac:chgData name="JEMIMA JENNIA" userId="bbb77834-a0ff-426e-ac38-6dd58467b743" providerId="ADAL" clId="{912EBE96-ADB9-D045-BE41-9BB66D400E2F}" dt="2023-07-25T13:44:49.323" v="4789" actId="26606"/>
          <ac:spMkLst>
            <pc:docMk/>
            <pc:sldMk cId="720989260" sldId="295"/>
            <ac:spMk id="13" creationId="{73F74279-E694-CEB1-ED9A-ADBEBAEB7B76}"/>
          </ac:spMkLst>
        </pc:spChg>
        <pc:spChg chg="add del">
          <ac:chgData name="JEMIMA JENNIA" userId="bbb77834-a0ff-426e-ac38-6dd58467b743" providerId="ADAL" clId="{912EBE96-ADB9-D045-BE41-9BB66D400E2F}" dt="2023-07-25T13:45:56.557" v="4804" actId="26606"/>
          <ac:spMkLst>
            <pc:docMk/>
            <pc:sldMk cId="720989260" sldId="295"/>
            <ac:spMk id="15" creationId="{3AC9EE06-57AF-0FF5-450C-2A606C23B8F6}"/>
          </ac:spMkLst>
        </pc:spChg>
        <pc:spChg chg="add">
          <ac:chgData name="JEMIMA JENNIA" userId="bbb77834-a0ff-426e-ac38-6dd58467b743" providerId="ADAL" clId="{912EBE96-ADB9-D045-BE41-9BB66D400E2F}" dt="2023-07-25T13:45:56.577" v="4805" actId="26606"/>
          <ac:spMkLst>
            <pc:docMk/>
            <pc:sldMk cId="720989260" sldId="295"/>
            <ac:spMk id="19" creationId="{F5258B98-3BD5-0A20-B0E7-944EAEB2654A}"/>
          </ac:spMkLst>
        </pc:spChg>
        <pc:spChg chg="add">
          <ac:chgData name="JEMIMA JENNIA" userId="bbb77834-a0ff-426e-ac38-6dd58467b743" providerId="ADAL" clId="{912EBE96-ADB9-D045-BE41-9BB66D400E2F}" dt="2023-07-25T13:45:56.577" v="4805" actId="26606"/>
          <ac:spMkLst>
            <pc:docMk/>
            <pc:sldMk cId="720989260" sldId="295"/>
            <ac:spMk id="21" creationId="{0760E4C7-47B8-4356-ABCA-CC9C79E2D2B6}"/>
          </ac:spMkLst>
        </pc:spChg>
        <pc:spChg chg="add">
          <ac:chgData name="JEMIMA JENNIA" userId="bbb77834-a0ff-426e-ac38-6dd58467b743" providerId="ADAL" clId="{912EBE96-ADB9-D045-BE41-9BB66D400E2F}" dt="2023-07-25T13:45:56.577" v="4805" actId="26606"/>
          <ac:spMkLst>
            <pc:docMk/>
            <pc:sldMk cId="720989260" sldId="295"/>
            <ac:spMk id="23" creationId="{53174E83-2682-EA33-BF59-CACA1385E3E7}"/>
          </ac:spMkLst>
        </pc:spChg>
        <pc:spChg chg="del">
          <ac:chgData name="JEMIMA JENNIA" userId="bbb77834-a0ff-426e-ac38-6dd58467b743" providerId="ADAL" clId="{912EBE96-ADB9-D045-BE41-9BB66D400E2F}" dt="2023-07-25T15:47:11.193" v="6131" actId="26606"/>
          <ac:spMkLst>
            <pc:docMk/>
            <pc:sldMk cId="720989260" sldId="295"/>
            <ac:spMk id="29" creationId="{F5258B98-3BD5-0A20-B0E7-944EAEB2654A}"/>
          </ac:spMkLst>
        </pc:spChg>
        <pc:spChg chg="del">
          <ac:chgData name="JEMIMA JENNIA" userId="bbb77834-a0ff-426e-ac38-6dd58467b743" providerId="ADAL" clId="{912EBE96-ADB9-D045-BE41-9BB66D400E2F}" dt="2023-07-25T15:47:11.193" v="6131" actId="26606"/>
          <ac:spMkLst>
            <pc:docMk/>
            <pc:sldMk cId="720989260" sldId="295"/>
            <ac:spMk id="33" creationId="{0760E4C7-47B8-4356-ABCA-CC9C79E2D2B6}"/>
          </ac:spMkLst>
        </pc:spChg>
        <pc:spChg chg="del">
          <ac:chgData name="JEMIMA JENNIA" userId="bbb77834-a0ff-426e-ac38-6dd58467b743" providerId="ADAL" clId="{912EBE96-ADB9-D045-BE41-9BB66D400E2F}" dt="2023-07-25T15:47:11.193" v="6131" actId="26606"/>
          <ac:spMkLst>
            <pc:docMk/>
            <pc:sldMk cId="720989260" sldId="295"/>
            <ac:spMk id="35" creationId="{ED0A0432-F95F-6441-CC5D-B6BB755FABF8}"/>
          </ac:spMkLst>
        </pc:spChg>
        <pc:spChg chg="del">
          <ac:chgData name="JEMIMA JENNIA" userId="bbb77834-a0ff-426e-ac38-6dd58467b743" providerId="ADAL" clId="{912EBE96-ADB9-D045-BE41-9BB66D400E2F}" dt="2023-07-25T15:47:11.193" v="6131" actId="26606"/>
          <ac:spMkLst>
            <pc:docMk/>
            <pc:sldMk cId="720989260" sldId="295"/>
            <ac:spMk id="37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5:47:24.722" v="6148" actId="26606"/>
          <ac:spMkLst>
            <pc:docMk/>
            <pc:sldMk cId="720989260" sldId="295"/>
            <ac:spMk id="44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5:47:24.722" v="6148" actId="26606"/>
          <ac:spMkLst>
            <pc:docMk/>
            <pc:sldMk cId="720989260" sldId="295"/>
            <ac:spMk id="48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47:24.722" v="6148" actId="26606"/>
          <ac:spMkLst>
            <pc:docMk/>
            <pc:sldMk cId="720989260" sldId="295"/>
            <ac:spMk id="50" creationId="{ED0A0432-F95F-6441-CC5D-B6BB755FABF8}"/>
          </ac:spMkLst>
        </pc:spChg>
        <pc:spChg chg="add del">
          <ac:chgData name="JEMIMA JENNIA" userId="bbb77834-a0ff-426e-ac38-6dd58467b743" providerId="ADAL" clId="{912EBE96-ADB9-D045-BE41-9BB66D400E2F}" dt="2023-07-25T15:47:24.722" v="6148" actId="26606"/>
          <ac:spMkLst>
            <pc:docMk/>
            <pc:sldMk cId="720989260" sldId="295"/>
            <ac:spMk id="52" creationId="{3F0586C3-A19F-D214-ABDE-30AD5B6669E5}"/>
          </ac:spMkLst>
        </pc:spChg>
        <pc:spChg chg="add del">
          <ac:chgData name="JEMIMA JENNIA" userId="bbb77834-a0ff-426e-ac38-6dd58467b743" providerId="ADAL" clId="{912EBE96-ADB9-D045-BE41-9BB66D400E2F}" dt="2023-07-25T15:53:14.594" v="6200"/>
          <ac:spMkLst>
            <pc:docMk/>
            <pc:sldMk cId="720989260" sldId="295"/>
            <ac:spMk id="59" creationId="{F5258B98-3BD5-0A20-B0E7-944EAEB2654A}"/>
          </ac:spMkLst>
        </pc:spChg>
        <pc:spChg chg="add del">
          <ac:chgData name="JEMIMA JENNIA" userId="bbb77834-a0ff-426e-ac38-6dd58467b743" providerId="ADAL" clId="{912EBE96-ADB9-D045-BE41-9BB66D400E2F}" dt="2023-07-25T15:53:14.594" v="6200"/>
          <ac:spMkLst>
            <pc:docMk/>
            <pc:sldMk cId="720989260" sldId="295"/>
            <ac:spMk id="63" creationId="{0760E4C7-47B8-4356-ABCA-CC9C79E2D2B6}"/>
          </ac:spMkLst>
        </pc:spChg>
        <pc:spChg chg="add del">
          <ac:chgData name="JEMIMA JENNIA" userId="bbb77834-a0ff-426e-ac38-6dd58467b743" providerId="ADAL" clId="{912EBE96-ADB9-D045-BE41-9BB66D400E2F}" dt="2023-07-25T15:53:14.594" v="6200"/>
          <ac:spMkLst>
            <pc:docMk/>
            <pc:sldMk cId="720989260" sldId="295"/>
            <ac:spMk id="65" creationId="{CEB96CAC-5A33-8303-9C73-1B3220A5D3FA}"/>
          </ac:spMkLst>
        </pc:spChg>
        <pc:picChg chg="add del">
          <ac:chgData name="JEMIMA JENNIA" userId="bbb77834-a0ff-426e-ac38-6dd58467b743" providerId="ADAL" clId="{912EBE96-ADB9-D045-BE41-9BB66D400E2F}" dt="2023-07-25T13:44:49.323" v="4789" actId="26606"/>
          <ac:picMkLst>
            <pc:docMk/>
            <pc:sldMk cId="720989260" sldId="295"/>
            <ac:picMk id="5" creationId="{0C6E5B45-67F6-448C-3B4D-7931CF90638A}"/>
          </ac:picMkLst>
        </pc:picChg>
        <pc:picChg chg="add del">
          <ac:chgData name="JEMIMA JENNIA" userId="bbb77834-a0ff-426e-ac38-6dd58467b743" providerId="ADAL" clId="{912EBE96-ADB9-D045-BE41-9BB66D400E2F}" dt="2023-07-25T13:45:56.557" v="4804" actId="26606"/>
          <ac:picMkLst>
            <pc:docMk/>
            <pc:sldMk cId="720989260" sldId="295"/>
            <ac:picMk id="10" creationId="{26441C2D-3E0D-DD07-ADE0-35A7640B2F34}"/>
          </ac:picMkLst>
        </pc:picChg>
        <pc:picChg chg="add mod">
          <ac:chgData name="JEMIMA JENNIA" userId="bbb77834-a0ff-426e-ac38-6dd58467b743" providerId="ADAL" clId="{912EBE96-ADB9-D045-BE41-9BB66D400E2F}" dt="2023-07-25T15:47:22.268" v="6147" actId="1076"/>
          <ac:picMkLst>
            <pc:docMk/>
            <pc:sldMk cId="720989260" sldId="295"/>
            <ac:picMk id="12" creationId="{6D969AEF-2609-0205-A53A-E837818A909D}"/>
          </ac:picMkLst>
        </pc:picChg>
        <pc:picChg chg="add del mod">
          <ac:chgData name="JEMIMA JENNIA" userId="bbb77834-a0ff-426e-ac38-6dd58467b743" providerId="ADAL" clId="{912EBE96-ADB9-D045-BE41-9BB66D400E2F}" dt="2023-07-25T15:47:06.055" v="6130" actId="478"/>
          <ac:picMkLst>
            <pc:docMk/>
            <pc:sldMk cId="720989260" sldId="295"/>
            <ac:picMk id="22" creationId="{35554CC5-0FED-600F-5B34-34B446C49F58}"/>
          </ac:picMkLst>
        </pc:picChg>
        <pc:cxnChg chg="add del">
          <ac:chgData name="JEMIMA JENNIA" userId="bbb77834-a0ff-426e-ac38-6dd58467b743" providerId="ADAL" clId="{912EBE96-ADB9-D045-BE41-9BB66D400E2F}" dt="2023-07-25T13:45:56.557" v="4804" actId="26606"/>
          <ac:cxnSpMkLst>
            <pc:docMk/>
            <pc:sldMk cId="720989260" sldId="295"/>
            <ac:cxnSpMk id="7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3:45:56.557" v="4804" actId="26606"/>
          <ac:cxnSpMkLst>
            <pc:docMk/>
            <pc:sldMk cId="720989260" sldId="295"/>
            <ac:cxnSpMk id="17" creationId="{313FECB8-44EE-4A45-9F7B-66ECF1C3C888}"/>
          </ac:cxnSpMkLst>
        </pc:cxnChg>
        <pc:cxnChg chg="add">
          <ac:chgData name="JEMIMA JENNIA" userId="bbb77834-a0ff-426e-ac38-6dd58467b743" providerId="ADAL" clId="{912EBE96-ADB9-D045-BE41-9BB66D400E2F}" dt="2023-07-25T13:45:56.577" v="4805" actId="26606"/>
          <ac:cxnSpMkLst>
            <pc:docMk/>
            <pc:sldMk cId="720989260" sldId="295"/>
            <ac:cxnSpMk id="20" creationId="{1C74AEE6-9CA7-5247-DC34-99634247DF50}"/>
          </ac:cxnSpMkLst>
        </pc:cxnChg>
        <pc:cxnChg chg="add">
          <ac:chgData name="JEMIMA JENNIA" userId="bbb77834-a0ff-426e-ac38-6dd58467b743" providerId="ADAL" clId="{912EBE96-ADB9-D045-BE41-9BB66D400E2F}" dt="2023-07-25T13:45:56.577" v="4805" actId="26606"/>
          <ac:cxnSpMkLst>
            <pc:docMk/>
            <pc:sldMk cId="720989260" sldId="295"/>
            <ac:cxnSpMk id="24" creationId="{8D8181E6-BF6C-7868-46D1-88E2970D08F9}"/>
          </ac:cxnSpMkLst>
        </pc:cxnChg>
        <pc:cxnChg chg="del">
          <ac:chgData name="JEMIMA JENNIA" userId="bbb77834-a0ff-426e-ac38-6dd58467b743" providerId="ADAL" clId="{912EBE96-ADB9-D045-BE41-9BB66D400E2F}" dt="2023-07-25T15:47:11.193" v="6131" actId="26606"/>
          <ac:cxnSpMkLst>
            <pc:docMk/>
            <pc:sldMk cId="720989260" sldId="295"/>
            <ac:cxnSpMk id="31" creationId="{1C74AEE6-9CA7-5247-DC34-99634247DF50}"/>
          </ac:cxnSpMkLst>
        </pc:cxnChg>
        <pc:cxnChg chg="del">
          <ac:chgData name="JEMIMA JENNIA" userId="bbb77834-a0ff-426e-ac38-6dd58467b743" providerId="ADAL" clId="{912EBE96-ADB9-D045-BE41-9BB66D400E2F}" dt="2023-07-25T15:47:11.193" v="6131" actId="26606"/>
          <ac:cxnSpMkLst>
            <pc:docMk/>
            <pc:sldMk cId="720989260" sldId="295"/>
            <ac:cxnSpMk id="39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5:47:24.722" v="6148" actId="26606"/>
          <ac:cxnSpMkLst>
            <pc:docMk/>
            <pc:sldMk cId="720989260" sldId="295"/>
            <ac:cxnSpMk id="46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5:47:24.722" v="6148" actId="26606"/>
          <ac:cxnSpMkLst>
            <pc:docMk/>
            <pc:sldMk cId="720989260" sldId="295"/>
            <ac:cxnSpMk id="54" creationId="{414C5C93-B9E9-4392-ADCF-ABF21209DD56}"/>
          </ac:cxnSpMkLst>
        </pc:cxnChg>
        <pc:cxnChg chg="add del">
          <ac:chgData name="JEMIMA JENNIA" userId="bbb77834-a0ff-426e-ac38-6dd58467b743" providerId="ADAL" clId="{912EBE96-ADB9-D045-BE41-9BB66D400E2F}" dt="2023-07-25T15:53:14.594" v="6200"/>
          <ac:cxnSpMkLst>
            <pc:docMk/>
            <pc:sldMk cId="720989260" sldId="295"/>
            <ac:cxnSpMk id="61" creationId="{1C74AEE6-9CA7-5247-DC34-99634247DF50}"/>
          </ac:cxnSpMkLst>
        </pc:cxnChg>
        <pc:cxnChg chg="add del">
          <ac:chgData name="JEMIMA JENNIA" userId="bbb77834-a0ff-426e-ac38-6dd58467b743" providerId="ADAL" clId="{912EBE96-ADB9-D045-BE41-9BB66D400E2F}" dt="2023-07-25T15:53:14.594" v="6200"/>
          <ac:cxnSpMkLst>
            <pc:docMk/>
            <pc:sldMk cId="720989260" sldId="295"/>
            <ac:cxnSpMk id="67" creationId="{7454BE46-239F-BB50-4643-61FF5943B7F9}"/>
          </ac:cxnSpMkLst>
        </pc:cxnChg>
      </pc:sldChg>
      <pc:sldChg chg="del">
        <pc:chgData name="JEMIMA JENNIA" userId="bbb77834-a0ff-426e-ac38-6dd58467b743" providerId="ADAL" clId="{912EBE96-ADB9-D045-BE41-9BB66D400E2F}" dt="2023-07-25T15:38:55.055" v="6093" actId="2696"/>
        <pc:sldMkLst>
          <pc:docMk/>
          <pc:sldMk cId="817734758" sldId="297"/>
        </pc:sldMkLst>
      </pc:sldChg>
      <pc:sldChg chg="new del">
        <pc:chgData name="JEMIMA JENNIA" userId="bbb77834-a0ff-426e-ac38-6dd58467b743" providerId="ADAL" clId="{912EBE96-ADB9-D045-BE41-9BB66D400E2F}" dt="2023-07-25T15:44:46.358" v="6121" actId="680"/>
        <pc:sldMkLst>
          <pc:docMk/>
          <pc:sldMk cId="3460235266" sldId="29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CFAE7-E067-463A-A52F-7932732D14B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0C4C546-7D08-4687-838F-5C1322BBBE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GIVEN OUR CONSTRAINT OF TIME</a:t>
          </a:r>
        </a:p>
      </dgm:t>
    </dgm:pt>
    <dgm:pt modelId="{646CD426-2689-4456-91FC-2DCC7BE1A9B1}" type="parTrans" cxnId="{B63753A8-A490-4611-8A44-BFEFF591CDAD}">
      <dgm:prSet/>
      <dgm:spPr/>
      <dgm:t>
        <a:bodyPr/>
        <a:lstStyle/>
        <a:p>
          <a:endParaRPr lang="en-US"/>
        </a:p>
      </dgm:t>
    </dgm:pt>
    <dgm:pt modelId="{08D2AC37-5ABE-41EB-A5A4-186100A24A1E}" type="sibTrans" cxnId="{B63753A8-A490-4611-8A44-BFEFF591CDAD}">
      <dgm:prSet/>
      <dgm:spPr/>
      <dgm:t>
        <a:bodyPr/>
        <a:lstStyle/>
        <a:p>
          <a:endParaRPr lang="en-US"/>
        </a:p>
      </dgm:t>
    </dgm:pt>
    <dgm:pt modelId="{FC8A74E9-DFBC-4730-A4A0-2CE8D09D0F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 HAVE</a:t>
          </a:r>
          <a:r>
            <a:rPr lang="en-US" b="1">
              <a:latin typeface="Trade Gothic Next Cond"/>
            </a:rPr>
            <a:t> </a:t>
          </a:r>
          <a:r>
            <a:rPr lang="en-US" b="1"/>
            <a:t> OPTIMIZED THE USE OF A TEAM </a:t>
          </a:r>
          <a:r>
            <a:rPr lang="en-US" b="1">
              <a:latin typeface="Trade Gothic Next Cond"/>
            </a:rPr>
            <a:t>GANTT </a:t>
          </a:r>
          <a:r>
            <a:rPr lang="en-US" b="1"/>
            <a:t>SCHEDULE THAT DISTRIBUTES OUR RESPONSIBILITIES AND HELPS ATTAIN DUE DATE BY PROJECT ORIENTED APPROACH.</a:t>
          </a:r>
          <a:r>
            <a:rPr lang="en-US" b="1">
              <a:latin typeface="Trade Gothic Next Cond"/>
            </a:rPr>
            <a:t> </a:t>
          </a:r>
          <a:endParaRPr lang="en-US" b="1"/>
        </a:p>
      </dgm:t>
    </dgm:pt>
    <dgm:pt modelId="{524D2E4D-5EB4-4406-AC1F-185A31750875}" type="parTrans" cxnId="{C2BC6EC7-1A48-4C8B-B8CD-860E6C79B881}">
      <dgm:prSet/>
      <dgm:spPr/>
      <dgm:t>
        <a:bodyPr/>
        <a:lstStyle/>
        <a:p>
          <a:endParaRPr lang="en-US"/>
        </a:p>
      </dgm:t>
    </dgm:pt>
    <dgm:pt modelId="{26DCA697-0FD8-44A3-8AE4-F99DA0DF70E2}" type="sibTrans" cxnId="{C2BC6EC7-1A48-4C8B-B8CD-860E6C79B881}">
      <dgm:prSet/>
      <dgm:spPr/>
      <dgm:t>
        <a:bodyPr/>
        <a:lstStyle/>
        <a:p>
          <a:endParaRPr lang="en-US"/>
        </a:p>
      </dgm:t>
    </dgm:pt>
    <dgm:pt modelId="{0BC795F7-BA5B-478D-8B52-D886AEE5C4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GIVEN OUR CONSTRAINT OF UNCERTAINILITY OF CLIENT NEEDS</a:t>
          </a:r>
          <a:r>
            <a:rPr lang="en-US" b="1">
              <a:latin typeface="Trade Gothic Next Cond"/>
            </a:rPr>
            <a:t> </a:t>
          </a:r>
        </a:p>
      </dgm:t>
    </dgm:pt>
    <dgm:pt modelId="{332B7BF4-9335-4067-BF09-B0BA0446280B}" type="parTrans" cxnId="{BB5EA61E-C2E1-41D7-BA39-80B5CBB239C2}">
      <dgm:prSet/>
      <dgm:spPr/>
      <dgm:t>
        <a:bodyPr/>
        <a:lstStyle/>
        <a:p>
          <a:endParaRPr lang="en-US"/>
        </a:p>
      </dgm:t>
    </dgm:pt>
    <dgm:pt modelId="{3983962B-3D26-4AFF-8BAC-20DBBD21D42B}" type="sibTrans" cxnId="{BB5EA61E-C2E1-41D7-BA39-80B5CBB239C2}">
      <dgm:prSet/>
      <dgm:spPr/>
      <dgm:t>
        <a:bodyPr/>
        <a:lstStyle/>
        <a:p>
          <a:endParaRPr lang="en-US"/>
        </a:p>
      </dgm:t>
    </dgm:pt>
    <dgm:pt modelId="{965DAA1F-430B-445E-B630-1AE794AB4EA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 HAVE USED THE AGILE METHOD TO ITERETIVELY DEVELOP OUR WEBSITE TO CLIENT NEED. DISCUSSIONS , EXCHANGE OF FEEDBACKS, CONSTRUCTIVE CRITISICM AND QUESTIONS WERE CLARIFIED IN 4 CLIENT MEETINGS.</a:t>
          </a:r>
        </a:p>
      </dgm:t>
    </dgm:pt>
    <dgm:pt modelId="{14B5CE00-E6B7-45F9-88B3-FC364BC89188}" type="parTrans" cxnId="{118F3A03-A858-483D-9C01-3C10E166490C}">
      <dgm:prSet/>
      <dgm:spPr/>
      <dgm:t>
        <a:bodyPr/>
        <a:lstStyle/>
        <a:p>
          <a:endParaRPr lang="en-US"/>
        </a:p>
      </dgm:t>
    </dgm:pt>
    <dgm:pt modelId="{2007331F-C988-4458-877F-3758F38A46B4}" type="sibTrans" cxnId="{118F3A03-A858-483D-9C01-3C10E166490C}">
      <dgm:prSet/>
      <dgm:spPr/>
      <dgm:t>
        <a:bodyPr/>
        <a:lstStyle/>
        <a:p>
          <a:endParaRPr lang="en-US"/>
        </a:p>
      </dgm:t>
    </dgm:pt>
    <dgm:pt modelId="{D46B617B-EF55-41A8-872B-14F112D25E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GIVEN OUR CONSTRAINT OF TECHNICAL RISKS</a:t>
          </a:r>
          <a:r>
            <a:rPr lang="en-US" b="1">
              <a:latin typeface="Trade Gothic Next Cond"/>
            </a:rPr>
            <a:t> </a:t>
          </a:r>
          <a:endParaRPr lang="en-US" b="1"/>
        </a:p>
      </dgm:t>
    </dgm:pt>
    <dgm:pt modelId="{EF7D1383-1585-4E8A-9207-7280AE977ED3}" type="parTrans" cxnId="{6F79AE3D-EABF-4339-8B49-7B4CE324C9C6}">
      <dgm:prSet/>
      <dgm:spPr/>
      <dgm:t>
        <a:bodyPr/>
        <a:lstStyle/>
        <a:p>
          <a:endParaRPr lang="en-US"/>
        </a:p>
      </dgm:t>
    </dgm:pt>
    <dgm:pt modelId="{16433D2C-A49E-4033-A8B2-DB12C044AB8A}" type="sibTrans" cxnId="{6F79AE3D-EABF-4339-8B49-7B4CE324C9C6}">
      <dgm:prSet/>
      <dgm:spPr/>
      <dgm:t>
        <a:bodyPr/>
        <a:lstStyle/>
        <a:p>
          <a:endParaRPr lang="en-US"/>
        </a:p>
      </dgm:t>
    </dgm:pt>
    <dgm:pt modelId="{5436FD4F-C19E-44FD-B641-D0A360FEBA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WE HAVE BACKED UP OUR WEBSITE , USED SOME UPDATE PLUGINS, THE HOSTING SERVER WILL PROVIDE SECURE HOSTING SERVICES.WE ARE SSL CERTIFIED</a:t>
          </a:r>
          <a:r>
            <a:rPr lang="en-US" b="1">
              <a:latin typeface="Trade Gothic Next Cond"/>
            </a:rPr>
            <a:t> </a:t>
          </a:r>
          <a:endParaRPr lang="en-US" b="1"/>
        </a:p>
      </dgm:t>
    </dgm:pt>
    <dgm:pt modelId="{DCFB782A-A1BA-437C-AD4B-87425090CC58}" type="parTrans" cxnId="{E6E6C0B9-9EDF-4D88-91C7-97674F5F3BC9}">
      <dgm:prSet/>
      <dgm:spPr/>
      <dgm:t>
        <a:bodyPr/>
        <a:lstStyle/>
        <a:p>
          <a:endParaRPr lang="en-US"/>
        </a:p>
      </dgm:t>
    </dgm:pt>
    <dgm:pt modelId="{3AC33AF4-3CD2-4D00-9754-50E8C1019AB7}" type="sibTrans" cxnId="{E6E6C0B9-9EDF-4D88-91C7-97674F5F3BC9}">
      <dgm:prSet/>
      <dgm:spPr/>
      <dgm:t>
        <a:bodyPr/>
        <a:lstStyle/>
        <a:p>
          <a:endParaRPr lang="en-US"/>
        </a:p>
      </dgm:t>
    </dgm:pt>
    <dgm:pt modelId="{A456A38C-73D4-4B83-9E3A-292F9AEB0EF2}" type="pres">
      <dgm:prSet presAssocID="{82FCFAE7-E067-463A-A52F-7932732D14B3}" presName="root" presStyleCnt="0">
        <dgm:presLayoutVars>
          <dgm:dir/>
          <dgm:resizeHandles val="exact"/>
        </dgm:presLayoutVars>
      </dgm:prSet>
      <dgm:spPr/>
    </dgm:pt>
    <dgm:pt modelId="{8C883873-FC30-4D6D-A2A1-10F013E629E2}" type="pres">
      <dgm:prSet presAssocID="{F0C4C546-7D08-4687-838F-5C1322BBBEFC}" presName="compNode" presStyleCnt="0"/>
      <dgm:spPr/>
    </dgm:pt>
    <dgm:pt modelId="{EE8534DE-9523-44AE-82B1-3D4AB00DAF97}" type="pres">
      <dgm:prSet presAssocID="{F0C4C546-7D08-4687-838F-5C1322BBBEFC}" presName="iconRect" presStyleLbl="node1" presStyleIdx="0" presStyleCnt="6" custScaleX="128351" custScaleY="12300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6D656EA6-4C53-45F3-9032-9B05897B0569}" type="pres">
      <dgm:prSet presAssocID="{F0C4C546-7D08-4687-838F-5C1322BBBEFC}" presName="spaceRect" presStyleCnt="0"/>
      <dgm:spPr/>
    </dgm:pt>
    <dgm:pt modelId="{39C3C72A-6768-4DE6-87CA-C3E8D61A8E1E}" type="pres">
      <dgm:prSet presAssocID="{F0C4C546-7D08-4687-838F-5C1322BBBEFC}" presName="textRect" presStyleLbl="revTx" presStyleIdx="0" presStyleCnt="6">
        <dgm:presLayoutVars>
          <dgm:chMax val="1"/>
          <dgm:chPref val="1"/>
        </dgm:presLayoutVars>
      </dgm:prSet>
      <dgm:spPr/>
    </dgm:pt>
    <dgm:pt modelId="{4BF1C24A-77DA-4E0E-B863-B5090EE7B5EF}" type="pres">
      <dgm:prSet presAssocID="{08D2AC37-5ABE-41EB-A5A4-186100A24A1E}" presName="sibTrans" presStyleCnt="0"/>
      <dgm:spPr/>
    </dgm:pt>
    <dgm:pt modelId="{503D9C68-2802-4DDA-BF87-7C529CC63022}" type="pres">
      <dgm:prSet presAssocID="{FC8A74E9-DFBC-4730-A4A0-2CE8D09D0F1F}" presName="compNode" presStyleCnt="0"/>
      <dgm:spPr/>
    </dgm:pt>
    <dgm:pt modelId="{CA3F8421-4C57-44C6-8A2C-01E9C0AB5F7F}" type="pres">
      <dgm:prSet presAssocID="{FC8A74E9-DFBC-4730-A4A0-2CE8D09D0F1F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hly calendar"/>
        </a:ext>
      </dgm:extLst>
    </dgm:pt>
    <dgm:pt modelId="{5AA41B07-F7FF-4F4B-B43E-2E68D8BAA8CC}" type="pres">
      <dgm:prSet presAssocID="{FC8A74E9-DFBC-4730-A4A0-2CE8D09D0F1F}" presName="spaceRect" presStyleCnt="0"/>
      <dgm:spPr/>
    </dgm:pt>
    <dgm:pt modelId="{3A951093-E075-4610-BCC1-3470C113E842}" type="pres">
      <dgm:prSet presAssocID="{FC8A74E9-DFBC-4730-A4A0-2CE8D09D0F1F}" presName="textRect" presStyleLbl="revTx" presStyleIdx="1" presStyleCnt="6">
        <dgm:presLayoutVars>
          <dgm:chMax val="1"/>
          <dgm:chPref val="1"/>
        </dgm:presLayoutVars>
      </dgm:prSet>
      <dgm:spPr/>
    </dgm:pt>
    <dgm:pt modelId="{F5CB4900-81F1-4166-A4E7-15B288E865E5}" type="pres">
      <dgm:prSet presAssocID="{26DCA697-0FD8-44A3-8AE4-F99DA0DF70E2}" presName="sibTrans" presStyleCnt="0"/>
      <dgm:spPr/>
    </dgm:pt>
    <dgm:pt modelId="{84B7F573-5B6A-4F9D-AFE0-C22069D5EF73}" type="pres">
      <dgm:prSet presAssocID="{0BC795F7-BA5B-478D-8B52-D886AEE5C4AB}" presName="compNode" presStyleCnt="0"/>
      <dgm:spPr/>
    </dgm:pt>
    <dgm:pt modelId="{0EC38454-6563-458B-97B4-BE1697BB9A16}" type="pres">
      <dgm:prSet presAssocID="{0BC795F7-BA5B-478D-8B52-D886AEE5C4A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7D3A7D65-1EBC-4D1A-BE4C-72EEFE563BA6}" type="pres">
      <dgm:prSet presAssocID="{0BC795F7-BA5B-478D-8B52-D886AEE5C4AB}" presName="spaceRect" presStyleCnt="0"/>
      <dgm:spPr/>
    </dgm:pt>
    <dgm:pt modelId="{25B24AF9-ABB1-4AC1-BA76-7212C445036C}" type="pres">
      <dgm:prSet presAssocID="{0BC795F7-BA5B-478D-8B52-D886AEE5C4AB}" presName="textRect" presStyleLbl="revTx" presStyleIdx="2" presStyleCnt="6">
        <dgm:presLayoutVars>
          <dgm:chMax val="1"/>
          <dgm:chPref val="1"/>
        </dgm:presLayoutVars>
      </dgm:prSet>
      <dgm:spPr/>
    </dgm:pt>
    <dgm:pt modelId="{6AF18FF8-BE4B-45F6-B7EF-9AA303B0D023}" type="pres">
      <dgm:prSet presAssocID="{3983962B-3D26-4AFF-8BAC-20DBBD21D42B}" presName="sibTrans" presStyleCnt="0"/>
      <dgm:spPr/>
    </dgm:pt>
    <dgm:pt modelId="{B9CCE5B2-3812-4922-9FDF-975987321BB2}" type="pres">
      <dgm:prSet presAssocID="{965DAA1F-430B-445E-B630-1AE794AB4EA0}" presName="compNode" presStyleCnt="0"/>
      <dgm:spPr/>
    </dgm:pt>
    <dgm:pt modelId="{3DD61AD6-6FB7-4C02-9DCF-5E9E3978D454}" type="pres">
      <dgm:prSet presAssocID="{965DAA1F-430B-445E-B630-1AE794AB4EA0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373BB83D-12AA-4124-9271-9A3DF7B37A91}" type="pres">
      <dgm:prSet presAssocID="{965DAA1F-430B-445E-B630-1AE794AB4EA0}" presName="spaceRect" presStyleCnt="0"/>
      <dgm:spPr/>
    </dgm:pt>
    <dgm:pt modelId="{5500D0D7-4AEB-4596-86B7-A4EF4D5D142A}" type="pres">
      <dgm:prSet presAssocID="{965DAA1F-430B-445E-B630-1AE794AB4EA0}" presName="textRect" presStyleLbl="revTx" presStyleIdx="3" presStyleCnt="6" custScaleX="137984">
        <dgm:presLayoutVars>
          <dgm:chMax val="1"/>
          <dgm:chPref val="1"/>
        </dgm:presLayoutVars>
      </dgm:prSet>
      <dgm:spPr/>
    </dgm:pt>
    <dgm:pt modelId="{0A3ECBB9-2ABE-4C6D-ADEE-0F46E4690440}" type="pres">
      <dgm:prSet presAssocID="{2007331F-C988-4458-877F-3758F38A46B4}" presName="sibTrans" presStyleCnt="0"/>
      <dgm:spPr/>
    </dgm:pt>
    <dgm:pt modelId="{41FD5DBF-512D-4BB1-B54E-8C3B7D1C57DD}" type="pres">
      <dgm:prSet presAssocID="{D46B617B-EF55-41A8-872B-14F112D25E7E}" presName="compNode" presStyleCnt="0"/>
      <dgm:spPr/>
    </dgm:pt>
    <dgm:pt modelId="{8A5FFEBE-B049-4065-B7C6-20631C1442DE}" type="pres">
      <dgm:prSet presAssocID="{D46B617B-EF55-41A8-872B-14F112D25E7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352ACAF-0982-4DE7-B56F-0336445185C9}" type="pres">
      <dgm:prSet presAssocID="{D46B617B-EF55-41A8-872B-14F112D25E7E}" presName="spaceRect" presStyleCnt="0"/>
      <dgm:spPr/>
    </dgm:pt>
    <dgm:pt modelId="{D03D7615-17B2-4A80-A053-9C9742BCFFED}" type="pres">
      <dgm:prSet presAssocID="{D46B617B-EF55-41A8-872B-14F112D25E7E}" presName="textRect" presStyleLbl="revTx" presStyleIdx="4" presStyleCnt="6">
        <dgm:presLayoutVars>
          <dgm:chMax val="1"/>
          <dgm:chPref val="1"/>
        </dgm:presLayoutVars>
      </dgm:prSet>
      <dgm:spPr/>
    </dgm:pt>
    <dgm:pt modelId="{CCC5FC34-B4FC-4D30-AAB6-40D734FB5753}" type="pres">
      <dgm:prSet presAssocID="{16433D2C-A49E-4033-A8B2-DB12C044AB8A}" presName="sibTrans" presStyleCnt="0"/>
      <dgm:spPr/>
    </dgm:pt>
    <dgm:pt modelId="{E642901E-2018-402D-83D6-EB6B3268B19C}" type="pres">
      <dgm:prSet presAssocID="{5436FD4F-C19E-44FD-B641-D0A360FEBA16}" presName="compNode" presStyleCnt="0"/>
      <dgm:spPr/>
    </dgm:pt>
    <dgm:pt modelId="{4935D09D-A185-4540-A46E-141CA1F2E545}" type="pres">
      <dgm:prSet presAssocID="{5436FD4F-C19E-44FD-B641-D0A360FEBA1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456FAEB-C3FC-4847-B39C-26D6789EBA56}" type="pres">
      <dgm:prSet presAssocID="{5436FD4F-C19E-44FD-B641-D0A360FEBA16}" presName="spaceRect" presStyleCnt="0"/>
      <dgm:spPr/>
    </dgm:pt>
    <dgm:pt modelId="{0723280D-2554-4FC7-9E4B-40C72816FD51}" type="pres">
      <dgm:prSet presAssocID="{5436FD4F-C19E-44FD-B641-D0A360FEBA1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18F3A03-A858-483D-9C01-3C10E166490C}" srcId="{82FCFAE7-E067-463A-A52F-7932732D14B3}" destId="{965DAA1F-430B-445E-B630-1AE794AB4EA0}" srcOrd="3" destOrd="0" parTransId="{14B5CE00-E6B7-45F9-88B3-FC364BC89188}" sibTransId="{2007331F-C988-4458-877F-3758F38A46B4}"/>
    <dgm:cxn modelId="{E2F61313-96C9-1E42-A05C-6D805F47CB2B}" type="presOf" srcId="{F0C4C546-7D08-4687-838F-5C1322BBBEFC}" destId="{39C3C72A-6768-4DE6-87CA-C3E8D61A8E1E}" srcOrd="0" destOrd="0" presId="urn:microsoft.com/office/officeart/2018/2/layout/IconLabelList"/>
    <dgm:cxn modelId="{BB5EA61E-C2E1-41D7-BA39-80B5CBB239C2}" srcId="{82FCFAE7-E067-463A-A52F-7932732D14B3}" destId="{0BC795F7-BA5B-478D-8B52-D886AEE5C4AB}" srcOrd="2" destOrd="0" parTransId="{332B7BF4-9335-4067-BF09-B0BA0446280B}" sibTransId="{3983962B-3D26-4AFF-8BAC-20DBBD21D42B}"/>
    <dgm:cxn modelId="{D147AC29-5E00-BE4F-A6AC-7A416A25A000}" type="presOf" srcId="{965DAA1F-430B-445E-B630-1AE794AB4EA0}" destId="{5500D0D7-4AEB-4596-86B7-A4EF4D5D142A}" srcOrd="0" destOrd="0" presId="urn:microsoft.com/office/officeart/2018/2/layout/IconLabelList"/>
    <dgm:cxn modelId="{83CB9F34-52BF-C343-B482-5D475491EB71}" type="presOf" srcId="{5436FD4F-C19E-44FD-B641-D0A360FEBA16}" destId="{0723280D-2554-4FC7-9E4B-40C72816FD51}" srcOrd="0" destOrd="0" presId="urn:microsoft.com/office/officeart/2018/2/layout/IconLabelList"/>
    <dgm:cxn modelId="{6F79AE3D-EABF-4339-8B49-7B4CE324C9C6}" srcId="{82FCFAE7-E067-463A-A52F-7932732D14B3}" destId="{D46B617B-EF55-41A8-872B-14F112D25E7E}" srcOrd="4" destOrd="0" parTransId="{EF7D1383-1585-4E8A-9207-7280AE977ED3}" sibTransId="{16433D2C-A49E-4033-A8B2-DB12C044AB8A}"/>
    <dgm:cxn modelId="{46BB9C6A-72BD-2C41-BF54-2034361DC61E}" type="presOf" srcId="{D46B617B-EF55-41A8-872B-14F112D25E7E}" destId="{D03D7615-17B2-4A80-A053-9C9742BCFFED}" srcOrd="0" destOrd="0" presId="urn:microsoft.com/office/officeart/2018/2/layout/IconLabelList"/>
    <dgm:cxn modelId="{7E96F08F-FF74-A34B-9845-FFB7E5D7CC0D}" type="presOf" srcId="{FC8A74E9-DFBC-4730-A4A0-2CE8D09D0F1F}" destId="{3A951093-E075-4610-BCC1-3470C113E842}" srcOrd="0" destOrd="0" presId="urn:microsoft.com/office/officeart/2018/2/layout/IconLabelList"/>
    <dgm:cxn modelId="{B9DF3AA1-FAE7-B64F-8325-EED050859CA5}" type="presOf" srcId="{0BC795F7-BA5B-478D-8B52-D886AEE5C4AB}" destId="{25B24AF9-ABB1-4AC1-BA76-7212C445036C}" srcOrd="0" destOrd="0" presId="urn:microsoft.com/office/officeart/2018/2/layout/IconLabelList"/>
    <dgm:cxn modelId="{B63753A8-A490-4611-8A44-BFEFF591CDAD}" srcId="{82FCFAE7-E067-463A-A52F-7932732D14B3}" destId="{F0C4C546-7D08-4687-838F-5C1322BBBEFC}" srcOrd="0" destOrd="0" parTransId="{646CD426-2689-4456-91FC-2DCC7BE1A9B1}" sibTransId="{08D2AC37-5ABE-41EB-A5A4-186100A24A1E}"/>
    <dgm:cxn modelId="{E6E6C0B9-9EDF-4D88-91C7-97674F5F3BC9}" srcId="{82FCFAE7-E067-463A-A52F-7932732D14B3}" destId="{5436FD4F-C19E-44FD-B641-D0A360FEBA16}" srcOrd="5" destOrd="0" parTransId="{DCFB782A-A1BA-437C-AD4B-87425090CC58}" sibTransId="{3AC33AF4-3CD2-4D00-9754-50E8C1019AB7}"/>
    <dgm:cxn modelId="{C2BC6EC7-1A48-4C8B-B8CD-860E6C79B881}" srcId="{82FCFAE7-E067-463A-A52F-7932732D14B3}" destId="{FC8A74E9-DFBC-4730-A4A0-2CE8D09D0F1F}" srcOrd="1" destOrd="0" parTransId="{524D2E4D-5EB4-4406-AC1F-185A31750875}" sibTransId="{26DCA697-0FD8-44A3-8AE4-F99DA0DF70E2}"/>
    <dgm:cxn modelId="{832958E7-B067-E246-8CEB-BD85404276D2}" type="presOf" srcId="{82FCFAE7-E067-463A-A52F-7932732D14B3}" destId="{A456A38C-73D4-4B83-9E3A-292F9AEB0EF2}" srcOrd="0" destOrd="0" presId="urn:microsoft.com/office/officeart/2018/2/layout/IconLabelList"/>
    <dgm:cxn modelId="{366841BC-AEC2-5946-9825-89FBCD5C04FD}" type="presParOf" srcId="{A456A38C-73D4-4B83-9E3A-292F9AEB0EF2}" destId="{8C883873-FC30-4D6D-A2A1-10F013E629E2}" srcOrd="0" destOrd="0" presId="urn:microsoft.com/office/officeart/2018/2/layout/IconLabelList"/>
    <dgm:cxn modelId="{909183D6-9D78-CE43-B06C-918977688EB7}" type="presParOf" srcId="{8C883873-FC30-4D6D-A2A1-10F013E629E2}" destId="{EE8534DE-9523-44AE-82B1-3D4AB00DAF97}" srcOrd="0" destOrd="0" presId="urn:microsoft.com/office/officeart/2018/2/layout/IconLabelList"/>
    <dgm:cxn modelId="{43DB55E0-0D22-2845-8CC7-4D1B04FD2586}" type="presParOf" srcId="{8C883873-FC30-4D6D-A2A1-10F013E629E2}" destId="{6D656EA6-4C53-45F3-9032-9B05897B0569}" srcOrd="1" destOrd="0" presId="urn:microsoft.com/office/officeart/2018/2/layout/IconLabelList"/>
    <dgm:cxn modelId="{800AEE63-2DE4-BB4A-BD2B-95CC021993EB}" type="presParOf" srcId="{8C883873-FC30-4D6D-A2A1-10F013E629E2}" destId="{39C3C72A-6768-4DE6-87CA-C3E8D61A8E1E}" srcOrd="2" destOrd="0" presId="urn:microsoft.com/office/officeart/2018/2/layout/IconLabelList"/>
    <dgm:cxn modelId="{09C41E17-49B6-CC44-9A1A-37AC44268CD8}" type="presParOf" srcId="{A456A38C-73D4-4B83-9E3A-292F9AEB0EF2}" destId="{4BF1C24A-77DA-4E0E-B863-B5090EE7B5EF}" srcOrd="1" destOrd="0" presId="urn:microsoft.com/office/officeart/2018/2/layout/IconLabelList"/>
    <dgm:cxn modelId="{B92909AA-1F89-564F-8789-6F3827EC221A}" type="presParOf" srcId="{A456A38C-73D4-4B83-9E3A-292F9AEB0EF2}" destId="{503D9C68-2802-4DDA-BF87-7C529CC63022}" srcOrd="2" destOrd="0" presId="urn:microsoft.com/office/officeart/2018/2/layout/IconLabelList"/>
    <dgm:cxn modelId="{69147357-6B0D-9943-A8DF-CB327D524D87}" type="presParOf" srcId="{503D9C68-2802-4DDA-BF87-7C529CC63022}" destId="{CA3F8421-4C57-44C6-8A2C-01E9C0AB5F7F}" srcOrd="0" destOrd="0" presId="urn:microsoft.com/office/officeart/2018/2/layout/IconLabelList"/>
    <dgm:cxn modelId="{7486682C-0010-2E44-86BE-33095F30CF96}" type="presParOf" srcId="{503D9C68-2802-4DDA-BF87-7C529CC63022}" destId="{5AA41B07-F7FF-4F4B-B43E-2E68D8BAA8CC}" srcOrd="1" destOrd="0" presId="urn:microsoft.com/office/officeart/2018/2/layout/IconLabelList"/>
    <dgm:cxn modelId="{11AE33CC-BE0C-C142-85DC-6C4859E2A580}" type="presParOf" srcId="{503D9C68-2802-4DDA-BF87-7C529CC63022}" destId="{3A951093-E075-4610-BCC1-3470C113E842}" srcOrd="2" destOrd="0" presId="urn:microsoft.com/office/officeart/2018/2/layout/IconLabelList"/>
    <dgm:cxn modelId="{E628628D-6C15-9543-8D40-8648B8CAB89F}" type="presParOf" srcId="{A456A38C-73D4-4B83-9E3A-292F9AEB0EF2}" destId="{F5CB4900-81F1-4166-A4E7-15B288E865E5}" srcOrd="3" destOrd="0" presId="urn:microsoft.com/office/officeart/2018/2/layout/IconLabelList"/>
    <dgm:cxn modelId="{AA7AE6D5-2D37-564F-9734-7587202522D8}" type="presParOf" srcId="{A456A38C-73D4-4B83-9E3A-292F9AEB0EF2}" destId="{84B7F573-5B6A-4F9D-AFE0-C22069D5EF73}" srcOrd="4" destOrd="0" presId="urn:microsoft.com/office/officeart/2018/2/layout/IconLabelList"/>
    <dgm:cxn modelId="{7BF032E2-4249-2F48-95CA-DD4F48B32D7C}" type="presParOf" srcId="{84B7F573-5B6A-4F9D-AFE0-C22069D5EF73}" destId="{0EC38454-6563-458B-97B4-BE1697BB9A16}" srcOrd="0" destOrd="0" presId="urn:microsoft.com/office/officeart/2018/2/layout/IconLabelList"/>
    <dgm:cxn modelId="{AC1E344F-390A-AC43-9DAF-1C0FE0CA031A}" type="presParOf" srcId="{84B7F573-5B6A-4F9D-AFE0-C22069D5EF73}" destId="{7D3A7D65-1EBC-4D1A-BE4C-72EEFE563BA6}" srcOrd="1" destOrd="0" presId="urn:microsoft.com/office/officeart/2018/2/layout/IconLabelList"/>
    <dgm:cxn modelId="{01904EC3-D238-0043-87FE-9C44B14E0607}" type="presParOf" srcId="{84B7F573-5B6A-4F9D-AFE0-C22069D5EF73}" destId="{25B24AF9-ABB1-4AC1-BA76-7212C445036C}" srcOrd="2" destOrd="0" presId="urn:microsoft.com/office/officeart/2018/2/layout/IconLabelList"/>
    <dgm:cxn modelId="{F9B8E413-C8CC-3546-A78D-A3AB232E2020}" type="presParOf" srcId="{A456A38C-73D4-4B83-9E3A-292F9AEB0EF2}" destId="{6AF18FF8-BE4B-45F6-B7EF-9AA303B0D023}" srcOrd="5" destOrd="0" presId="urn:microsoft.com/office/officeart/2018/2/layout/IconLabelList"/>
    <dgm:cxn modelId="{CBF9647C-C8AE-0447-9B7E-D5589B1F753D}" type="presParOf" srcId="{A456A38C-73D4-4B83-9E3A-292F9AEB0EF2}" destId="{B9CCE5B2-3812-4922-9FDF-975987321BB2}" srcOrd="6" destOrd="0" presId="urn:microsoft.com/office/officeart/2018/2/layout/IconLabelList"/>
    <dgm:cxn modelId="{F9B30000-208C-C446-A37A-4EC8E01D80C8}" type="presParOf" srcId="{B9CCE5B2-3812-4922-9FDF-975987321BB2}" destId="{3DD61AD6-6FB7-4C02-9DCF-5E9E3978D454}" srcOrd="0" destOrd="0" presId="urn:microsoft.com/office/officeart/2018/2/layout/IconLabelList"/>
    <dgm:cxn modelId="{A14C776C-3F9B-7447-A44C-C229AE2FAB3C}" type="presParOf" srcId="{B9CCE5B2-3812-4922-9FDF-975987321BB2}" destId="{373BB83D-12AA-4124-9271-9A3DF7B37A91}" srcOrd="1" destOrd="0" presId="urn:microsoft.com/office/officeart/2018/2/layout/IconLabelList"/>
    <dgm:cxn modelId="{A8C40853-7843-1C48-BF95-8A2EE5172739}" type="presParOf" srcId="{B9CCE5B2-3812-4922-9FDF-975987321BB2}" destId="{5500D0D7-4AEB-4596-86B7-A4EF4D5D142A}" srcOrd="2" destOrd="0" presId="urn:microsoft.com/office/officeart/2018/2/layout/IconLabelList"/>
    <dgm:cxn modelId="{29155B93-40B3-C141-868B-CB53AFCB8E31}" type="presParOf" srcId="{A456A38C-73D4-4B83-9E3A-292F9AEB0EF2}" destId="{0A3ECBB9-2ABE-4C6D-ADEE-0F46E4690440}" srcOrd="7" destOrd="0" presId="urn:microsoft.com/office/officeart/2018/2/layout/IconLabelList"/>
    <dgm:cxn modelId="{04CD41C7-5009-E842-81BB-7A62C8560A71}" type="presParOf" srcId="{A456A38C-73D4-4B83-9E3A-292F9AEB0EF2}" destId="{41FD5DBF-512D-4BB1-B54E-8C3B7D1C57DD}" srcOrd="8" destOrd="0" presId="urn:microsoft.com/office/officeart/2018/2/layout/IconLabelList"/>
    <dgm:cxn modelId="{42B7FDBC-A004-0A4F-AC39-6CF3D3B6FC10}" type="presParOf" srcId="{41FD5DBF-512D-4BB1-B54E-8C3B7D1C57DD}" destId="{8A5FFEBE-B049-4065-B7C6-20631C1442DE}" srcOrd="0" destOrd="0" presId="urn:microsoft.com/office/officeart/2018/2/layout/IconLabelList"/>
    <dgm:cxn modelId="{DD7C5700-B516-5C4E-9A30-02395141F5B7}" type="presParOf" srcId="{41FD5DBF-512D-4BB1-B54E-8C3B7D1C57DD}" destId="{2352ACAF-0982-4DE7-B56F-0336445185C9}" srcOrd="1" destOrd="0" presId="urn:microsoft.com/office/officeart/2018/2/layout/IconLabelList"/>
    <dgm:cxn modelId="{45D8C0AC-17F0-6E43-8962-0A502326407A}" type="presParOf" srcId="{41FD5DBF-512D-4BB1-B54E-8C3B7D1C57DD}" destId="{D03D7615-17B2-4A80-A053-9C9742BCFFED}" srcOrd="2" destOrd="0" presId="urn:microsoft.com/office/officeart/2018/2/layout/IconLabelList"/>
    <dgm:cxn modelId="{3683F443-CEE2-034D-A24A-2AA632BD7AFD}" type="presParOf" srcId="{A456A38C-73D4-4B83-9E3A-292F9AEB0EF2}" destId="{CCC5FC34-B4FC-4D30-AAB6-40D734FB5753}" srcOrd="9" destOrd="0" presId="urn:microsoft.com/office/officeart/2018/2/layout/IconLabelList"/>
    <dgm:cxn modelId="{06627219-C5DF-F54F-89A1-49B9D46B2A16}" type="presParOf" srcId="{A456A38C-73D4-4B83-9E3A-292F9AEB0EF2}" destId="{E642901E-2018-402D-83D6-EB6B3268B19C}" srcOrd="10" destOrd="0" presId="urn:microsoft.com/office/officeart/2018/2/layout/IconLabelList"/>
    <dgm:cxn modelId="{17025443-66CA-8A43-ABFD-B236FFF44B61}" type="presParOf" srcId="{E642901E-2018-402D-83D6-EB6B3268B19C}" destId="{4935D09D-A185-4540-A46E-141CA1F2E545}" srcOrd="0" destOrd="0" presId="urn:microsoft.com/office/officeart/2018/2/layout/IconLabelList"/>
    <dgm:cxn modelId="{654122DD-C503-E043-B4D1-10D6D6ED5D65}" type="presParOf" srcId="{E642901E-2018-402D-83D6-EB6B3268B19C}" destId="{7456FAEB-C3FC-4847-B39C-26D6789EBA56}" srcOrd="1" destOrd="0" presId="urn:microsoft.com/office/officeart/2018/2/layout/IconLabelList"/>
    <dgm:cxn modelId="{CB13D229-D575-8D4D-B5DC-F9416019CD5F}" type="presParOf" srcId="{E642901E-2018-402D-83D6-EB6B3268B19C}" destId="{0723280D-2554-4FC7-9E4B-40C72816FD5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D1A080-DAE8-4767-9BA0-C2728BB10FD4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768E45-8DE5-4C72-B355-51B6DA5FF781}">
      <dgm:prSet/>
      <dgm:spPr/>
      <dgm:t>
        <a:bodyPr/>
        <a:lstStyle/>
        <a:p>
          <a:r>
            <a:rPr lang="en-US" b="0" i="0"/>
            <a:t>Clean and Modern Layout</a:t>
          </a:r>
          <a:endParaRPr lang="en-US" b="0"/>
        </a:p>
      </dgm:t>
    </dgm:pt>
    <dgm:pt modelId="{2D6C85F4-6662-453E-B076-9C2CEE5A2E0B}" type="parTrans" cxnId="{F1E72AFB-656F-42DE-8877-9FB3DF3A276B}">
      <dgm:prSet/>
      <dgm:spPr/>
      <dgm:t>
        <a:bodyPr/>
        <a:lstStyle/>
        <a:p>
          <a:endParaRPr lang="en-US"/>
        </a:p>
      </dgm:t>
    </dgm:pt>
    <dgm:pt modelId="{50DE0DBA-10DE-4EF4-BFE8-2684F577AE35}" type="sibTrans" cxnId="{F1E72AFB-656F-42DE-8877-9FB3DF3A276B}">
      <dgm:prSet/>
      <dgm:spPr/>
      <dgm:t>
        <a:bodyPr/>
        <a:lstStyle/>
        <a:p>
          <a:endParaRPr lang="en-US"/>
        </a:p>
      </dgm:t>
    </dgm:pt>
    <dgm:pt modelId="{9C0B3E49-63E2-46AB-BD32-FD27CB83D511}">
      <dgm:prSet/>
      <dgm:spPr/>
      <dgm:t>
        <a:bodyPr/>
        <a:lstStyle/>
        <a:p>
          <a:r>
            <a:rPr lang="en-US"/>
            <a:t>Typography that Speaks Volumes</a:t>
          </a:r>
        </a:p>
      </dgm:t>
    </dgm:pt>
    <dgm:pt modelId="{9D1C576B-194B-4997-815F-64AD60E9DD88}" type="parTrans" cxnId="{5CCDEA61-13D8-445A-8A38-0634FE52FE86}">
      <dgm:prSet/>
      <dgm:spPr/>
      <dgm:t>
        <a:bodyPr/>
        <a:lstStyle/>
        <a:p>
          <a:endParaRPr lang="en-US"/>
        </a:p>
      </dgm:t>
    </dgm:pt>
    <dgm:pt modelId="{F52152AE-20D7-487E-892E-5D25AD9BEC5B}" type="sibTrans" cxnId="{5CCDEA61-13D8-445A-8A38-0634FE52FE86}">
      <dgm:prSet/>
      <dgm:spPr/>
      <dgm:t>
        <a:bodyPr/>
        <a:lstStyle/>
        <a:p>
          <a:endParaRPr lang="en-US"/>
        </a:p>
      </dgm:t>
    </dgm:pt>
    <dgm:pt modelId="{7F1AB7DE-18C0-4BA2-AC13-9A4616BD2A9F}">
      <dgm:prSet/>
      <dgm:spPr/>
      <dgm:t>
        <a:bodyPr/>
        <a:lstStyle/>
        <a:p>
          <a:r>
            <a:rPr lang="en-US"/>
            <a:t>Branding that Leaves an Impression</a:t>
          </a:r>
        </a:p>
      </dgm:t>
    </dgm:pt>
    <dgm:pt modelId="{1D618B1F-8C44-407D-836C-23583876475F}" type="parTrans" cxnId="{D85B8C12-3FEE-4C1D-856D-3348AD68BB5F}">
      <dgm:prSet/>
      <dgm:spPr/>
      <dgm:t>
        <a:bodyPr/>
        <a:lstStyle/>
        <a:p>
          <a:endParaRPr lang="en-US"/>
        </a:p>
      </dgm:t>
    </dgm:pt>
    <dgm:pt modelId="{922F723F-EC86-490F-8B9A-65E8C33A53B7}" type="sibTrans" cxnId="{D85B8C12-3FEE-4C1D-856D-3348AD68BB5F}">
      <dgm:prSet/>
      <dgm:spPr/>
      <dgm:t>
        <a:bodyPr/>
        <a:lstStyle/>
        <a:p>
          <a:endParaRPr lang="en-US"/>
        </a:p>
      </dgm:t>
    </dgm:pt>
    <dgm:pt modelId="{733E6FB1-0F1B-448B-BB29-9834898951F1}">
      <dgm:prSet/>
      <dgm:spPr/>
      <dgm:t>
        <a:bodyPr/>
        <a:lstStyle/>
        <a:p>
          <a:r>
            <a:rPr lang="en-US"/>
            <a:t>Aesthetic Unity for Cohesion</a:t>
          </a:r>
        </a:p>
      </dgm:t>
    </dgm:pt>
    <dgm:pt modelId="{FDE0A703-8ECA-4FFC-A1C7-91C34132EE63}" type="parTrans" cxnId="{523372AE-1883-4410-816F-3107A24912FC}">
      <dgm:prSet/>
      <dgm:spPr/>
      <dgm:t>
        <a:bodyPr/>
        <a:lstStyle/>
        <a:p>
          <a:endParaRPr lang="en-US"/>
        </a:p>
      </dgm:t>
    </dgm:pt>
    <dgm:pt modelId="{E7418EA8-B559-4BDF-8237-F5E3E16021DF}" type="sibTrans" cxnId="{523372AE-1883-4410-816F-3107A24912FC}">
      <dgm:prSet/>
      <dgm:spPr/>
      <dgm:t>
        <a:bodyPr/>
        <a:lstStyle/>
        <a:p>
          <a:endParaRPr lang="en-US"/>
        </a:p>
      </dgm:t>
    </dgm:pt>
    <dgm:pt modelId="{ACFDFA3C-92A3-4B37-9DC5-F2BBA598B72A}">
      <dgm:prSet/>
      <dgm:spPr/>
      <dgm:t>
        <a:bodyPr/>
        <a:lstStyle/>
        <a:p>
          <a:r>
            <a:rPr lang="en-US"/>
            <a:t>Responsive and Adaptable Design</a:t>
          </a:r>
        </a:p>
      </dgm:t>
    </dgm:pt>
    <dgm:pt modelId="{24B43973-5A7C-4DDE-9603-EEF775781689}" type="parTrans" cxnId="{42C3154A-7294-4FF9-8C9B-5255634A23B4}">
      <dgm:prSet/>
      <dgm:spPr/>
      <dgm:t>
        <a:bodyPr/>
        <a:lstStyle/>
        <a:p>
          <a:endParaRPr lang="en-US"/>
        </a:p>
      </dgm:t>
    </dgm:pt>
    <dgm:pt modelId="{EAEA3783-4167-407C-A385-3BC7A1C7B225}" type="sibTrans" cxnId="{42C3154A-7294-4FF9-8C9B-5255634A23B4}">
      <dgm:prSet/>
      <dgm:spPr/>
      <dgm:t>
        <a:bodyPr/>
        <a:lstStyle/>
        <a:p>
          <a:endParaRPr lang="en-US"/>
        </a:p>
      </dgm:t>
    </dgm:pt>
    <dgm:pt modelId="{89533ADF-5900-40FC-9EEA-186B6AC040A8}" type="pres">
      <dgm:prSet presAssocID="{1CD1A080-DAE8-4767-9BA0-C2728BB10FD4}" presName="vert0" presStyleCnt="0">
        <dgm:presLayoutVars>
          <dgm:dir/>
          <dgm:animOne val="branch"/>
          <dgm:animLvl val="lvl"/>
        </dgm:presLayoutVars>
      </dgm:prSet>
      <dgm:spPr/>
    </dgm:pt>
    <dgm:pt modelId="{16EE0B3C-535A-4A9D-9341-F06437DF4F65}" type="pres">
      <dgm:prSet presAssocID="{10768E45-8DE5-4C72-B355-51B6DA5FF781}" presName="thickLine" presStyleLbl="alignNode1" presStyleIdx="0" presStyleCnt="5"/>
      <dgm:spPr/>
    </dgm:pt>
    <dgm:pt modelId="{B1588AA3-818A-4580-B479-8E3D56482E00}" type="pres">
      <dgm:prSet presAssocID="{10768E45-8DE5-4C72-B355-51B6DA5FF781}" presName="horz1" presStyleCnt="0"/>
      <dgm:spPr/>
    </dgm:pt>
    <dgm:pt modelId="{B02E22E6-2CB0-42FB-A119-56570749D02E}" type="pres">
      <dgm:prSet presAssocID="{10768E45-8DE5-4C72-B355-51B6DA5FF781}" presName="tx1" presStyleLbl="revTx" presStyleIdx="0" presStyleCnt="5"/>
      <dgm:spPr/>
    </dgm:pt>
    <dgm:pt modelId="{4FBA97A1-D4B4-4916-9E07-1F717416BAD3}" type="pres">
      <dgm:prSet presAssocID="{10768E45-8DE5-4C72-B355-51B6DA5FF781}" presName="vert1" presStyleCnt="0"/>
      <dgm:spPr/>
    </dgm:pt>
    <dgm:pt modelId="{47183715-BE92-46A3-B010-12EB45F876F5}" type="pres">
      <dgm:prSet presAssocID="{9C0B3E49-63E2-46AB-BD32-FD27CB83D511}" presName="thickLine" presStyleLbl="alignNode1" presStyleIdx="1" presStyleCnt="5"/>
      <dgm:spPr/>
    </dgm:pt>
    <dgm:pt modelId="{488E5994-B4B3-4BED-8C1B-B026F67462E4}" type="pres">
      <dgm:prSet presAssocID="{9C0B3E49-63E2-46AB-BD32-FD27CB83D511}" presName="horz1" presStyleCnt="0"/>
      <dgm:spPr/>
    </dgm:pt>
    <dgm:pt modelId="{5B8D5314-1C1D-4612-A4BB-ADBC324495EB}" type="pres">
      <dgm:prSet presAssocID="{9C0B3E49-63E2-46AB-BD32-FD27CB83D511}" presName="tx1" presStyleLbl="revTx" presStyleIdx="1" presStyleCnt="5"/>
      <dgm:spPr/>
    </dgm:pt>
    <dgm:pt modelId="{DD61EC4C-D8B0-46CA-9B91-3A2084723BED}" type="pres">
      <dgm:prSet presAssocID="{9C0B3E49-63E2-46AB-BD32-FD27CB83D511}" presName="vert1" presStyleCnt="0"/>
      <dgm:spPr/>
    </dgm:pt>
    <dgm:pt modelId="{CF44874A-E1D0-4B5A-B8C0-36669B014FA8}" type="pres">
      <dgm:prSet presAssocID="{7F1AB7DE-18C0-4BA2-AC13-9A4616BD2A9F}" presName="thickLine" presStyleLbl="alignNode1" presStyleIdx="2" presStyleCnt="5"/>
      <dgm:spPr/>
    </dgm:pt>
    <dgm:pt modelId="{66CDC6AF-10D8-4543-A508-4AE9CCBC8509}" type="pres">
      <dgm:prSet presAssocID="{7F1AB7DE-18C0-4BA2-AC13-9A4616BD2A9F}" presName="horz1" presStyleCnt="0"/>
      <dgm:spPr/>
    </dgm:pt>
    <dgm:pt modelId="{3C9CFAFD-ACE1-429D-B74C-6A69B0017EA1}" type="pres">
      <dgm:prSet presAssocID="{7F1AB7DE-18C0-4BA2-AC13-9A4616BD2A9F}" presName="tx1" presStyleLbl="revTx" presStyleIdx="2" presStyleCnt="5"/>
      <dgm:spPr/>
    </dgm:pt>
    <dgm:pt modelId="{809903EA-7758-4331-A42E-EAF529DE4B5D}" type="pres">
      <dgm:prSet presAssocID="{7F1AB7DE-18C0-4BA2-AC13-9A4616BD2A9F}" presName="vert1" presStyleCnt="0"/>
      <dgm:spPr/>
    </dgm:pt>
    <dgm:pt modelId="{9FA01001-013C-4C31-A876-6E3EA5AF823D}" type="pres">
      <dgm:prSet presAssocID="{733E6FB1-0F1B-448B-BB29-9834898951F1}" presName="thickLine" presStyleLbl="alignNode1" presStyleIdx="3" presStyleCnt="5"/>
      <dgm:spPr/>
    </dgm:pt>
    <dgm:pt modelId="{2333B19D-04E1-4278-A1B7-E7D25870B458}" type="pres">
      <dgm:prSet presAssocID="{733E6FB1-0F1B-448B-BB29-9834898951F1}" presName="horz1" presStyleCnt="0"/>
      <dgm:spPr/>
    </dgm:pt>
    <dgm:pt modelId="{57969F2B-7DAA-406F-8FED-93EE62B57B3D}" type="pres">
      <dgm:prSet presAssocID="{733E6FB1-0F1B-448B-BB29-9834898951F1}" presName="tx1" presStyleLbl="revTx" presStyleIdx="3" presStyleCnt="5"/>
      <dgm:spPr/>
    </dgm:pt>
    <dgm:pt modelId="{5683E3E8-5508-4307-9CD1-EB87993AD761}" type="pres">
      <dgm:prSet presAssocID="{733E6FB1-0F1B-448B-BB29-9834898951F1}" presName="vert1" presStyleCnt="0"/>
      <dgm:spPr/>
    </dgm:pt>
    <dgm:pt modelId="{4E1F5112-C93E-4101-83E2-C17E4AE310E8}" type="pres">
      <dgm:prSet presAssocID="{ACFDFA3C-92A3-4B37-9DC5-F2BBA598B72A}" presName="thickLine" presStyleLbl="alignNode1" presStyleIdx="4" presStyleCnt="5"/>
      <dgm:spPr/>
    </dgm:pt>
    <dgm:pt modelId="{F53CBBAF-E975-4219-85F1-C9EC60522129}" type="pres">
      <dgm:prSet presAssocID="{ACFDFA3C-92A3-4B37-9DC5-F2BBA598B72A}" presName="horz1" presStyleCnt="0"/>
      <dgm:spPr/>
    </dgm:pt>
    <dgm:pt modelId="{EC559715-D2CE-4DF0-9495-3C444D6F5176}" type="pres">
      <dgm:prSet presAssocID="{ACFDFA3C-92A3-4B37-9DC5-F2BBA598B72A}" presName="tx1" presStyleLbl="revTx" presStyleIdx="4" presStyleCnt="5"/>
      <dgm:spPr/>
    </dgm:pt>
    <dgm:pt modelId="{BEF6EEFD-BBCF-47FC-B8C2-AFF150B6456D}" type="pres">
      <dgm:prSet presAssocID="{ACFDFA3C-92A3-4B37-9DC5-F2BBA598B72A}" presName="vert1" presStyleCnt="0"/>
      <dgm:spPr/>
    </dgm:pt>
  </dgm:ptLst>
  <dgm:cxnLst>
    <dgm:cxn modelId="{D85B8C12-3FEE-4C1D-856D-3348AD68BB5F}" srcId="{1CD1A080-DAE8-4767-9BA0-C2728BB10FD4}" destId="{7F1AB7DE-18C0-4BA2-AC13-9A4616BD2A9F}" srcOrd="2" destOrd="0" parTransId="{1D618B1F-8C44-407D-836C-23583876475F}" sibTransId="{922F723F-EC86-490F-8B9A-65E8C33A53B7}"/>
    <dgm:cxn modelId="{542AB131-65B3-4E06-BFE9-115CB16AF9A8}" type="presOf" srcId="{ACFDFA3C-92A3-4B37-9DC5-F2BBA598B72A}" destId="{EC559715-D2CE-4DF0-9495-3C444D6F5176}" srcOrd="0" destOrd="0" presId="urn:microsoft.com/office/officeart/2008/layout/LinedList"/>
    <dgm:cxn modelId="{42C3154A-7294-4FF9-8C9B-5255634A23B4}" srcId="{1CD1A080-DAE8-4767-9BA0-C2728BB10FD4}" destId="{ACFDFA3C-92A3-4B37-9DC5-F2BBA598B72A}" srcOrd="4" destOrd="0" parTransId="{24B43973-5A7C-4DDE-9603-EEF775781689}" sibTransId="{EAEA3783-4167-407C-A385-3BC7A1C7B225}"/>
    <dgm:cxn modelId="{A71D314A-5B8C-4D53-8E19-DC6E36D1668E}" type="presOf" srcId="{1CD1A080-DAE8-4767-9BA0-C2728BB10FD4}" destId="{89533ADF-5900-40FC-9EEA-186B6AC040A8}" srcOrd="0" destOrd="0" presId="urn:microsoft.com/office/officeart/2008/layout/LinedList"/>
    <dgm:cxn modelId="{7A78A05A-50B7-48A8-8A35-0F14C3327E49}" type="presOf" srcId="{10768E45-8DE5-4C72-B355-51B6DA5FF781}" destId="{B02E22E6-2CB0-42FB-A119-56570749D02E}" srcOrd="0" destOrd="0" presId="urn:microsoft.com/office/officeart/2008/layout/LinedList"/>
    <dgm:cxn modelId="{5CCDEA61-13D8-445A-8A38-0634FE52FE86}" srcId="{1CD1A080-DAE8-4767-9BA0-C2728BB10FD4}" destId="{9C0B3E49-63E2-46AB-BD32-FD27CB83D511}" srcOrd="1" destOrd="0" parTransId="{9D1C576B-194B-4997-815F-64AD60E9DD88}" sibTransId="{F52152AE-20D7-487E-892E-5D25AD9BEC5B}"/>
    <dgm:cxn modelId="{2C75496B-28EE-4A11-96DE-E62522742B0A}" type="presOf" srcId="{7F1AB7DE-18C0-4BA2-AC13-9A4616BD2A9F}" destId="{3C9CFAFD-ACE1-429D-B74C-6A69B0017EA1}" srcOrd="0" destOrd="0" presId="urn:microsoft.com/office/officeart/2008/layout/LinedList"/>
    <dgm:cxn modelId="{0F061687-F0F8-4E39-9473-604C63A36968}" type="presOf" srcId="{9C0B3E49-63E2-46AB-BD32-FD27CB83D511}" destId="{5B8D5314-1C1D-4612-A4BB-ADBC324495EB}" srcOrd="0" destOrd="0" presId="urn:microsoft.com/office/officeart/2008/layout/LinedList"/>
    <dgm:cxn modelId="{523372AE-1883-4410-816F-3107A24912FC}" srcId="{1CD1A080-DAE8-4767-9BA0-C2728BB10FD4}" destId="{733E6FB1-0F1B-448B-BB29-9834898951F1}" srcOrd="3" destOrd="0" parTransId="{FDE0A703-8ECA-4FFC-A1C7-91C34132EE63}" sibTransId="{E7418EA8-B559-4BDF-8237-F5E3E16021DF}"/>
    <dgm:cxn modelId="{B1749EF6-D131-48DF-A671-D97AD9FDA8AC}" type="presOf" srcId="{733E6FB1-0F1B-448B-BB29-9834898951F1}" destId="{57969F2B-7DAA-406F-8FED-93EE62B57B3D}" srcOrd="0" destOrd="0" presId="urn:microsoft.com/office/officeart/2008/layout/LinedList"/>
    <dgm:cxn modelId="{F1E72AFB-656F-42DE-8877-9FB3DF3A276B}" srcId="{1CD1A080-DAE8-4767-9BA0-C2728BB10FD4}" destId="{10768E45-8DE5-4C72-B355-51B6DA5FF781}" srcOrd="0" destOrd="0" parTransId="{2D6C85F4-6662-453E-B076-9C2CEE5A2E0B}" sibTransId="{50DE0DBA-10DE-4EF4-BFE8-2684F577AE35}"/>
    <dgm:cxn modelId="{2ADFA7AE-D187-48C2-ABE1-F78B8EE48A97}" type="presParOf" srcId="{89533ADF-5900-40FC-9EEA-186B6AC040A8}" destId="{16EE0B3C-535A-4A9D-9341-F06437DF4F65}" srcOrd="0" destOrd="0" presId="urn:microsoft.com/office/officeart/2008/layout/LinedList"/>
    <dgm:cxn modelId="{C564C9C8-A560-4F10-A217-8431D9E841AF}" type="presParOf" srcId="{89533ADF-5900-40FC-9EEA-186B6AC040A8}" destId="{B1588AA3-818A-4580-B479-8E3D56482E00}" srcOrd="1" destOrd="0" presId="urn:microsoft.com/office/officeart/2008/layout/LinedList"/>
    <dgm:cxn modelId="{81CC46BA-876F-43E6-9F8D-9346789B0DF7}" type="presParOf" srcId="{B1588AA3-818A-4580-B479-8E3D56482E00}" destId="{B02E22E6-2CB0-42FB-A119-56570749D02E}" srcOrd="0" destOrd="0" presId="urn:microsoft.com/office/officeart/2008/layout/LinedList"/>
    <dgm:cxn modelId="{5A71DE4F-485A-4AA9-8E45-871EB2B2E5FB}" type="presParOf" srcId="{B1588AA3-818A-4580-B479-8E3D56482E00}" destId="{4FBA97A1-D4B4-4916-9E07-1F717416BAD3}" srcOrd="1" destOrd="0" presId="urn:microsoft.com/office/officeart/2008/layout/LinedList"/>
    <dgm:cxn modelId="{4650285F-EA9F-4B80-AA01-C4ADE0CF3257}" type="presParOf" srcId="{89533ADF-5900-40FC-9EEA-186B6AC040A8}" destId="{47183715-BE92-46A3-B010-12EB45F876F5}" srcOrd="2" destOrd="0" presId="urn:microsoft.com/office/officeart/2008/layout/LinedList"/>
    <dgm:cxn modelId="{6D7A9732-A95B-4EC9-B9DF-49A167DCE494}" type="presParOf" srcId="{89533ADF-5900-40FC-9EEA-186B6AC040A8}" destId="{488E5994-B4B3-4BED-8C1B-B026F67462E4}" srcOrd="3" destOrd="0" presId="urn:microsoft.com/office/officeart/2008/layout/LinedList"/>
    <dgm:cxn modelId="{6434DF18-7D4B-484E-93C2-D80D8F8B94BB}" type="presParOf" srcId="{488E5994-B4B3-4BED-8C1B-B026F67462E4}" destId="{5B8D5314-1C1D-4612-A4BB-ADBC324495EB}" srcOrd="0" destOrd="0" presId="urn:microsoft.com/office/officeart/2008/layout/LinedList"/>
    <dgm:cxn modelId="{9AC0F376-B8A1-454C-95DC-17AAB97B50DB}" type="presParOf" srcId="{488E5994-B4B3-4BED-8C1B-B026F67462E4}" destId="{DD61EC4C-D8B0-46CA-9B91-3A2084723BED}" srcOrd="1" destOrd="0" presId="urn:microsoft.com/office/officeart/2008/layout/LinedList"/>
    <dgm:cxn modelId="{7C4232BD-7BFA-4B39-8E99-D02AEF54EAAC}" type="presParOf" srcId="{89533ADF-5900-40FC-9EEA-186B6AC040A8}" destId="{CF44874A-E1D0-4B5A-B8C0-36669B014FA8}" srcOrd="4" destOrd="0" presId="urn:microsoft.com/office/officeart/2008/layout/LinedList"/>
    <dgm:cxn modelId="{AE40CAEB-3D96-46AC-AC6E-102F24E033C6}" type="presParOf" srcId="{89533ADF-5900-40FC-9EEA-186B6AC040A8}" destId="{66CDC6AF-10D8-4543-A508-4AE9CCBC8509}" srcOrd="5" destOrd="0" presId="urn:microsoft.com/office/officeart/2008/layout/LinedList"/>
    <dgm:cxn modelId="{8C0965A3-926A-41BE-A1A2-25F34FEEF169}" type="presParOf" srcId="{66CDC6AF-10D8-4543-A508-4AE9CCBC8509}" destId="{3C9CFAFD-ACE1-429D-B74C-6A69B0017EA1}" srcOrd="0" destOrd="0" presId="urn:microsoft.com/office/officeart/2008/layout/LinedList"/>
    <dgm:cxn modelId="{2FA66963-7546-4913-A4A1-24135DB586EF}" type="presParOf" srcId="{66CDC6AF-10D8-4543-A508-4AE9CCBC8509}" destId="{809903EA-7758-4331-A42E-EAF529DE4B5D}" srcOrd="1" destOrd="0" presId="urn:microsoft.com/office/officeart/2008/layout/LinedList"/>
    <dgm:cxn modelId="{88520A7C-41C7-454E-AB6F-B894F6112E5B}" type="presParOf" srcId="{89533ADF-5900-40FC-9EEA-186B6AC040A8}" destId="{9FA01001-013C-4C31-A876-6E3EA5AF823D}" srcOrd="6" destOrd="0" presId="urn:microsoft.com/office/officeart/2008/layout/LinedList"/>
    <dgm:cxn modelId="{6BBE11AD-F200-4672-BA62-AC767C0C3F8C}" type="presParOf" srcId="{89533ADF-5900-40FC-9EEA-186B6AC040A8}" destId="{2333B19D-04E1-4278-A1B7-E7D25870B458}" srcOrd="7" destOrd="0" presId="urn:microsoft.com/office/officeart/2008/layout/LinedList"/>
    <dgm:cxn modelId="{9C88D212-47C1-4933-AA32-FACC2B8060E8}" type="presParOf" srcId="{2333B19D-04E1-4278-A1B7-E7D25870B458}" destId="{57969F2B-7DAA-406F-8FED-93EE62B57B3D}" srcOrd="0" destOrd="0" presId="urn:microsoft.com/office/officeart/2008/layout/LinedList"/>
    <dgm:cxn modelId="{098BE168-92A9-4227-8A37-F70CB270A7CF}" type="presParOf" srcId="{2333B19D-04E1-4278-A1B7-E7D25870B458}" destId="{5683E3E8-5508-4307-9CD1-EB87993AD761}" srcOrd="1" destOrd="0" presId="urn:microsoft.com/office/officeart/2008/layout/LinedList"/>
    <dgm:cxn modelId="{6B0891FE-BACC-42FE-AB3B-EA759C04645E}" type="presParOf" srcId="{89533ADF-5900-40FC-9EEA-186B6AC040A8}" destId="{4E1F5112-C93E-4101-83E2-C17E4AE310E8}" srcOrd="8" destOrd="0" presId="urn:microsoft.com/office/officeart/2008/layout/LinedList"/>
    <dgm:cxn modelId="{D96196FB-8C11-433F-868A-4F394C905755}" type="presParOf" srcId="{89533ADF-5900-40FC-9EEA-186B6AC040A8}" destId="{F53CBBAF-E975-4219-85F1-C9EC60522129}" srcOrd="9" destOrd="0" presId="urn:microsoft.com/office/officeart/2008/layout/LinedList"/>
    <dgm:cxn modelId="{545A688A-1387-45AD-863B-222502893E65}" type="presParOf" srcId="{F53CBBAF-E975-4219-85F1-C9EC60522129}" destId="{EC559715-D2CE-4DF0-9495-3C444D6F5176}" srcOrd="0" destOrd="0" presId="urn:microsoft.com/office/officeart/2008/layout/LinedList"/>
    <dgm:cxn modelId="{B7CA0C88-0567-496A-8156-BB012BA3E1AC}" type="presParOf" srcId="{F53CBBAF-E975-4219-85F1-C9EC60522129}" destId="{BEF6EEFD-BBCF-47FC-B8C2-AFF150B6456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C0E4DD9-2937-4B73-892A-1C092F40BF1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E0F3BF-8199-4758-86D2-B84A3EC777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RECOMMEND THE CLIENT TO FURTHER EXTEND THIS WEBSITE IN THE FUTURE TO INCORPORATE THE SERVICE MODULES</a:t>
          </a:r>
        </a:p>
      </dgm:t>
    </dgm:pt>
    <dgm:pt modelId="{C39C885B-691B-451A-99CB-A401316764D9}" type="parTrans" cxnId="{B7C0ED2C-3F46-42D2-9258-7D2119A636B3}">
      <dgm:prSet/>
      <dgm:spPr/>
      <dgm:t>
        <a:bodyPr/>
        <a:lstStyle/>
        <a:p>
          <a:endParaRPr lang="en-US"/>
        </a:p>
      </dgm:t>
    </dgm:pt>
    <dgm:pt modelId="{BD483039-397C-4298-9EA9-B0CC4D59D64B}" type="sibTrans" cxnId="{B7C0ED2C-3F46-42D2-9258-7D2119A636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20F2177-AD44-4918-9AA0-53988D5DF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HAVE AN UPDATED EVENT PAGE FEATURING THE TRENDING GUESTS AND LIVE EVENT ADVERTISEMENTS WITH HIGH SEO.</a:t>
          </a:r>
        </a:p>
      </dgm:t>
    </dgm:pt>
    <dgm:pt modelId="{DE77DECB-478A-435F-8267-0A6837B74E1E}" type="parTrans" cxnId="{90C136C4-DEC7-45FE-9EB2-8151DA8E89B3}">
      <dgm:prSet/>
      <dgm:spPr/>
      <dgm:t>
        <a:bodyPr/>
        <a:lstStyle/>
        <a:p>
          <a:endParaRPr lang="en-US"/>
        </a:p>
      </dgm:t>
    </dgm:pt>
    <dgm:pt modelId="{80E682C9-3144-487A-AD50-B9100F3DC414}" type="sibTrans" cxnId="{90C136C4-DEC7-45FE-9EB2-8151DA8E89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A690B4-28E5-45B3-8DED-E18C31CCD6C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BETTER DESIGN , MORE CONSISTENT  AND COLORFUL (WE COULD HAVE INVESTED MORE TIME TO UPGRADE WITH A BIGGER SCHEDULE)</a:t>
          </a:r>
        </a:p>
      </dgm:t>
    </dgm:pt>
    <dgm:pt modelId="{0A61D1EC-0697-4E01-A53A-04CB5EC22625}" type="parTrans" cxnId="{40715CA7-949D-40DE-8541-9A4D09AF36A2}">
      <dgm:prSet/>
      <dgm:spPr/>
      <dgm:t>
        <a:bodyPr/>
        <a:lstStyle/>
        <a:p>
          <a:endParaRPr lang="en-US"/>
        </a:p>
      </dgm:t>
    </dgm:pt>
    <dgm:pt modelId="{4B35C3DB-D52B-41F7-BF00-D7A3F3D3B39F}" type="sibTrans" cxnId="{40715CA7-949D-40DE-8541-9A4D09AF36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64826C-363C-4303-B94A-0E10C6F319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INCORPORATION OF PICTURES, VIDEOS AND GRAPHIC DESIGNS BESPOKELY CREATED BY ARTISTS FOR THE BRAND. </a:t>
          </a:r>
        </a:p>
      </dgm:t>
    </dgm:pt>
    <dgm:pt modelId="{388E2091-B5D9-4B82-A02A-62E3E8E74B51}" type="parTrans" cxnId="{BCBFD7D2-7353-4A8E-84A0-FE9553453B4B}">
      <dgm:prSet/>
      <dgm:spPr/>
      <dgm:t>
        <a:bodyPr/>
        <a:lstStyle/>
        <a:p>
          <a:endParaRPr lang="en-US"/>
        </a:p>
      </dgm:t>
    </dgm:pt>
    <dgm:pt modelId="{EED7EB30-C16C-4263-A151-3B8D354BA8BA}" type="sibTrans" cxnId="{BCBFD7D2-7353-4A8E-84A0-FE9553453B4B}">
      <dgm:prSet/>
      <dgm:spPr/>
      <dgm:t>
        <a:bodyPr/>
        <a:lstStyle/>
        <a:p>
          <a:endParaRPr lang="en-US"/>
        </a:p>
      </dgm:t>
    </dgm:pt>
    <dgm:pt modelId="{0F027378-DEB0-4B73-AF57-0AF206E29A7C}" type="pres">
      <dgm:prSet presAssocID="{AC0E4DD9-2937-4B73-892A-1C092F40BF1C}" presName="root" presStyleCnt="0">
        <dgm:presLayoutVars>
          <dgm:dir/>
          <dgm:resizeHandles val="exact"/>
        </dgm:presLayoutVars>
      </dgm:prSet>
      <dgm:spPr/>
    </dgm:pt>
    <dgm:pt modelId="{AD19639E-931F-4E6C-8FB4-3896017517BD}" type="pres">
      <dgm:prSet presAssocID="{AC0E4DD9-2937-4B73-892A-1C092F40BF1C}" presName="container" presStyleCnt="0">
        <dgm:presLayoutVars>
          <dgm:dir/>
          <dgm:resizeHandles val="exact"/>
        </dgm:presLayoutVars>
      </dgm:prSet>
      <dgm:spPr/>
    </dgm:pt>
    <dgm:pt modelId="{E53580D6-6AE4-44D7-BEC8-A929CE38F67E}" type="pres">
      <dgm:prSet presAssocID="{45E0F3BF-8199-4758-86D2-B84A3EC77772}" presName="compNode" presStyleCnt="0"/>
      <dgm:spPr/>
    </dgm:pt>
    <dgm:pt modelId="{B2A2A6E3-79C1-4582-9A9A-6AA1AAD2EC6F}" type="pres">
      <dgm:prSet presAssocID="{45E0F3BF-8199-4758-86D2-B84A3EC77772}" presName="iconBgRect" presStyleLbl="bgShp" presStyleIdx="0" presStyleCnt="4"/>
      <dgm:spPr/>
    </dgm:pt>
    <dgm:pt modelId="{AA1D4D0B-3681-483B-B3C9-65E9FC300A77}" type="pres">
      <dgm:prSet presAssocID="{45E0F3BF-8199-4758-86D2-B84A3EC7777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7222EED1-6B32-49C3-9F30-A0E7863200E5}" type="pres">
      <dgm:prSet presAssocID="{45E0F3BF-8199-4758-86D2-B84A3EC77772}" presName="spaceRect" presStyleCnt="0"/>
      <dgm:spPr/>
    </dgm:pt>
    <dgm:pt modelId="{759DA95D-D9B2-4850-9D12-FDC21A8EC83A}" type="pres">
      <dgm:prSet presAssocID="{45E0F3BF-8199-4758-86D2-B84A3EC77772}" presName="textRect" presStyleLbl="revTx" presStyleIdx="0" presStyleCnt="4">
        <dgm:presLayoutVars>
          <dgm:chMax val="1"/>
          <dgm:chPref val="1"/>
        </dgm:presLayoutVars>
      </dgm:prSet>
      <dgm:spPr/>
    </dgm:pt>
    <dgm:pt modelId="{ED8E6B65-2630-4EE2-9566-911F47125909}" type="pres">
      <dgm:prSet presAssocID="{BD483039-397C-4298-9EA9-B0CC4D59D64B}" presName="sibTrans" presStyleLbl="sibTrans2D1" presStyleIdx="0" presStyleCnt="0"/>
      <dgm:spPr/>
    </dgm:pt>
    <dgm:pt modelId="{48E235ED-5341-42B5-A98B-9134E76721E0}" type="pres">
      <dgm:prSet presAssocID="{320F2177-AD44-4918-9AA0-53988D5DF089}" presName="compNode" presStyleCnt="0"/>
      <dgm:spPr/>
    </dgm:pt>
    <dgm:pt modelId="{09ECCC51-9652-427C-9F32-83BE783824C2}" type="pres">
      <dgm:prSet presAssocID="{320F2177-AD44-4918-9AA0-53988D5DF089}" presName="iconBgRect" presStyleLbl="bgShp" presStyleIdx="1" presStyleCnt="4"/>
      <dgm:spPr/>
    </dgm:pt>
    <dgm:pt modelId="{061E6270-844A-4A6B-9473-B6A50910B986}" type="pres">
      <dgm:prSet presAssocID="{320F2177-AD44-4918-9AA0-53988D5DF08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17539BB7-FABA-417D-A7C7-CF05A9C5EE15}" type="pres">
      <dgm:prSet presAssocID="{320F2177-AD44-4918-9AA0-53988D5DF089}" presName="spaceRect" presStyleCnt="0"/>
      <dgm:spPr/>
    </dgm:pt>
    <dgm:pt modelId="{D6BB15B4-646F-4E10-8009-B68232672E29}" type="pres">
      <dgm:prSet presAssocID="{320F2177-AD44-4918-9AA0-53988D5DF089}" presName="textRect" presStyleLbl="revTx" presStyleIdx="1" presStyleCnt="4">
        <dgm:presLayoutVars>
          <dgm:chMax val="1"/>
          <dgm:chPref val="1"/>
        </dgm:presLayoutVars>
      </dgm:prSet>
      <dgm:spPr/>
    </dgm:pt>
    <dgm:pt modelId="{E13F9DB3-84A4-4109-BD4B-FF4AA5F888E7}" type="pres">
      <dgm:prSet presAssocID="{80E682C9-3144-487A-AD50-B9100F3DC414}" presName="sibTrans" presStyleLbl="sibTrans2D1" presStyleIdx="0" presStyleCnt="0"/>
      <dgm:spPr/>
    </dgm:pt>
    <dgm:pt modelId="{E69400FA-51BD-410F-90E8-16AD775D949A}" type="pres">
      <dgm:prSet presAssocID="{54A690B4-28E5-45B3-8DED-E18C31CCD6C1}" presName="compNode" presStyleCnt="0"/>
      <dgm:spPr/>
    </dgm:pt>
    <dgm:pt modelId="{224DBC3B-ECB3-4AEC-B09D-6310E728A0AE}" type="pres">
      <dgm:prSet presAssocID="{54A690B4-28E5-45B3-8DED-E18C31CCD6C1}" presName="iconBgRect" presStyleLbl="bgShp" presStyleIdx="2" presStyleCnt="4"/>
      <dgm:spPr/>
    </dgm:pt>
    <dgm:pt modelId="{CF914D09-D2B4-45CA-879D-498AF0CA7405}" type="pres">
      <dgm:prSet presAssocID="{54A690B4-28E5-45B3-8DED-E18C31CCD6C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297025F-4122-495F-BC87-CD6B49CEA66C}" type="pres">
      <dgm:prSet presAssocID="{54A690B4-28E5-45B3-8DED-E18C31CCD6C1}" presName="spaceRect" presStyleCnt="0"/>
      <dgm:spPr/>
    </dgm:pt>
    <dgm:pt modelId="{31C24C9F-2514-4F53-986F-E49766A191B6}" type="pres">
      <dgm:prSet presAssocID="{54A690B4-28E5-45B3-8DED-E18C31CCD6C1}" presName="textRect" presStyleLbl="revTx" presStyleIdx="2" presStyleCnt="4">
        <dgm:presLayoutVars>
          <dgm:chMax val="1"/>
          <dgm:chPref val="1"/>
        </dgm:presLayoutVars>
      </dgm:prSet>
      <dgm:spPr/>
    </dgm:pt>
    <dgm:pt modelId="{3B0EA44C-4263-4127-B20E-FC256045FA0A}" type="pres">
      <dgm:prSet presAssocID="{4B35C3DB-D52B-41F7-BF00-D7A3F3D3B39F}" presName="sibTrans" presStyleLbl="sibTrans2D1" presStyleIdx="0" presStyleCnt="0"/>
      <dgm:spPr/>
    </dgm:pt>
    <dgm:pt modelId="{9CEEA393-1D0A-44B4-97FC-578606EB486E}" type="pres">
      <dgm:prSet presAssocID="{6864826C-363C-4303-B94A-0E10C6F31930}" presName="compNode" presStyleCnt="0"/>
      <dgm:spPr/>
    </dgm:pt>
    <dgm:pt modelId="{0BF3E11F-45F2-4A4C-9B02-C2F642755F1E}" type="pres">
      <dgm:prSet presAssocID="{6864826C-363C-4303-B94A-0E10C6F31930}" presName="iconBgRect" presStyleLbl="bgShp" presStyleIdx="3" presStyleCnt="4"/>
      <dgm:spPr/>
    </dgm:pt>
    <dgm:pt modelId="{EB8B06FA-CF0C-45D5-9FAF-5676E3D94A99}" type="pres">
      <dgm:prSet presAssocID="{6864826C-363C-4303-B94A-0E10C6F3193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4E6F493-DCA4-4305-A9CB-73F2A587471F}" type="pres">
      <dgm:prSet presAssocID="{6864826C-363C-4303-B94A-0E10C6F31930}" presName="spaceRect" presStyleCnt="0"/>
      <dgm:spPr/>
    </dgm:pt>
    <dgm:pt modelId="{12FC9F10-6AA8-43C2-9D5A-76632D6E38B5}" type="pres">
      <dgm:prSet presAssocID="{6864826C-363C-4303-B94A-0E10C6F3193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7C0ED2C-3F46-42D2-9258-7D2119A636B3}" srcId="{AC0E4DD9-2937-4B73-892A-1C092F40BF1C}" destId="{45E0F3BF-8199-4758-86D2-B84A3EC77772}" srcOrd="0" destOrd="0" parTransId="{C39C885B-691B-451A-99CB-A401316764D9}" sibTransId="{BD483039-397C-4298-9EA9-B0CC4D59D64B}"/>
    <dgm:cxn modelId="{59975230-E031-435B-9F28-66F42012524E}" type="presOf" srcId="{54A690B4-28E5-45B3-8DED-E18C31CCD6C1}" destId="{31C24C9F-2514-4F53-986F-E49766A191B6}" srcOrd="0" destOrd="0" presId="urn:microsoft.com/office/officeart/2018/2/layout/IconCircleList"/>
    <dgm:cxn modelId="{EBDBAB31-5B90-4B6A-89E3-B6BBAA77D4AE}" type="presOf" srcId="{4B35C3DB-D52B-41F7-BF00-D7A3F3D3B39F}" destId="{3B0EA44C-4263-4127-B20E-FC256045FA0A}" srcOrd="0" destOrd="0" presId="urn:microsoft.com/office/officeart/2018/2/layout/IconCircleList"/>
    <dgm:cxn modelId="{A1C4875D-E8B2-4F4E-865A-FC6049630395}" type="presOf" srcId="{6864826C-363C-4303-B94A-0E10C6F31930}" destId="{12FC9F10-6AA8-43C2-9D5A-76632D6E38B5}" srcOrd="0" destOrd="0" presId="urn:microsoft.com/office/officeart/2018/2/layout/IconCircleList"/>
    <dgm:cxn modelId="{E466516B-50CF-414B-B239-8308A4515B01}" type="presOf" srcId="{AC0E4DD9-2937-4B73-892A-1C092F40BF1C}" destId="{0F027378-DEB0-4B73-AF57-0AF206E29A7C}" srcOrd="0" destOrd="0" presId="urn:microsoft.com/office/officeart/2018/2/layout/IconCircleList"/>
    <dgm:cxn modelId="{5CD7907C-AE93-4E5D-8979-F787AE7AE401}" type="presOf" srcId="{BD483039-397C-4298-9EA9-B0CC4D59D64B}" destId="{ED8E6B65-2630-4EE2-9566-911F47125909}" srcOrd="0" destOrd="0" presId="urn:microsoft.com/office/officeart/2018/2/layout/IconCircleList"/>
    <dgm:cxn modelId="{40715CA7-949D-40DE-8541-9A4D09AF36A2}" srcId="{AC0E4DD9-2937-4B73-892A-1C092F40BF1C}" destId="{54A690B4-28E5-45B3-8DED-E18C31CCD6C1}" srcOrd="2" destOrd="0" parTransId="{0A61D1EC-0697-4E01-A53A-04CB5EC22625}" sibTransId="{4B35C3DB-D52B-41F7-BF00-D7A3F3D3B39F}"/>
    <dgm:cxn modelId="{90C136C4-DEC7-45FE-9EB2-8151DA8E89B3}" srcId="{AC0E4DD9-2937-4B73-892A-1C092F40BF1C}" destId="{320F2177-AD44-4918-9AA0-53988D5DF089}" srcOrd="1" destOrd="0" parTransId="{DE77DECB-478A-435F-8267-0A6837B74E1E}" sibTransId="{80E682C9-3144-487A-AD50-B9100F3DC414}"/>
    <dgm:cxn modelId="{BCBFD7D2-7353-4A8E-84A0-FE9553453B4B}" srcId="{AC0E4DD9-2937-4B73-892A-1C092F40BF1C}" destId="{6864826C-363C-4303-B94A-0E10C6F31930}" srcOrd="3" destOrd="0" parTransId="{388E2091-B5D9-4B82-A02A-62E3E8E74B51}" sibTransId="{EED7EB30-C16C-4263-A151-3B8D354BA8BA}"/>
    <dgm:cxn modelId="{264442D8-C3CD-4688-B9E4-87306D34434B}" type="presOf" srcId="{45E0F3BF-8199-4758-86D2-B84A3EC77772}" destId="{759DA95D-D9B2-4850-9D12-FDC21A8EC83A}" srcOrd="0" destOrd="0" presId="urn:microsoft.com/office/officeart/2018/2/layout/IconCircleList"/>
    <dgm:cxn modelId="{530E9BDF-221F-43C1-B711-DCFB22DE0B9E}" type="presOf" srcId="{80E682C9-3144-487A-AD50-B9100F3DC414}" destId="{E13F9DB3-84A4-4109-BD4B-FF4AA5F888E7}" srcOrd="0" destOrd="0" presId="urn:microsoft.com/office/officeart/2018/2/layout/IconCircleList"/>
    <dgm:cxn modelId="{B57EEAF3-988D-4145-9A3C-E154FCFBF4C1}" type="presOf" srcId="{320F2177-AD44-4918-9AA0-53988D5DF089}" destId="{D6BB15B4-646F-4E10-8009-B68232672E29}" srcOrd="0" destOrd="0" presId="urn:microsoft.com/office/officeart/2018/2/layout/IconCircleList"/>
    <dgm:cxn modelId="{78F365E7-EF31-4648-8E15-5907235E0D1F}" type="presParOf" srcId="{0F027378-DEB0-4B73-AF57-0AF206E29A7C}" destId="{AD19639E-931F-4E6C-8FB4-3896017517BD}" srcOrd="0" destOrd="0" presId="urn:microsoft.com/office/officeart/2018/2/layout/IconCircleList"/>
    <dgm:cxn modelId="{C7B4CF8C-D929-4F52-9E1B-E1B6FA3D7762}" type="presParOf" srcId="{AD19639E-931F-4E6C-8FB4-3896017517BD}" destId="{E53580D6-6AE4-44D7-BEC8-A929CE38F67E}" srcOrd="0" destOrd="0" presId="urn:microsoft.com/office/officeart/2018/2/layout/IconCircleList"/>
    <dgm:cxn modelId="{559FCDB8-A56D-49B7-9A4F-178C5A07F848}" type="presParOf" srcId="{E53580D6-6AE4-44D7-BEC8-A929CE38F67E}" destId="{B2A2A6E3-79C1-4582-9A9A-6AA1AAD2EC6F}" srcOrd="0" destOrd="0" presId="urn:microsoft.com/office/officeart/2018/2/layout/IconCircleList"/>
    <dgm:cxn modelId="{569147D6-A3EA-4E9A-84CE-5DECAEB0A0FF}" type="presParOf" srcId="{E53580D6-6AE4-44D7-BEC8-A929CE38F67E}" destId="{AA1D4D0B-3681-483B-B3C9-65E9FC300A77}" srcOrd="1" destOrd="0" presId="urn:microsoft.com/office/officeart/2018/2/layout/IconCircleList"/>
    <dgm:cxn modelId="{63D60BFD-29C3-4949-97C1-DC131F21266E}" type="presParOf" srcId="{E53580D6-6AE4-44D7-BEC8-A929CE38F67E}" destId="{7222EED1-6B32-49C3-9F30-A0E7863200E5}" srcOrd="2" destOrd="0" presId="urn:microsoft.com/office/officeart/2018/2/layout/IconCircleList"/>
    <dgm:cxn modelId="{D722DD02-473D-454F-B8CE-D33BD9D2D977}" type="presParOf" srcId="{E53580D6-6AE4-44D7-BEC8-A929CE38F67E}" destId="{759DA95D-D9B2-4850-9D12-FDC21A8EC83A}" srcOrd="3" destOrd="0" presId="urn:microsoft.com/office/officeart/2018/2/layout/IconCircleList"/>
    <dgm:cxn modelId="{FBBF812F-4A88-4BA3-8203-EA5816C62EB8}" type="presParOf" srcId="{AD19639E-931F-4E6C-8FB4-3896017517BD}" destId="{ED8E6B65-2630-4EE2-9566-911F47125909}" srcOrd="1" destOrd="0" presId="urn:microsoft.com/office/officeart/2018/2/layout/IconCircleList"/>
    <dgm:cxn modelId="{F481F2AE-E6DB-4AEA-BBC4-8D61E92F9740}" type="presParOf" srcId="{AD19639E-931F-4E6C-8FB4-3896017517BD}" destId="{48E235ED-5341-42B5-A98B-9134E76721E0}" srcOrd="2" destOrd="0" presId="urn:microsoft.com/office/officeart/2018/2/layout/IconCircleList"/>
    <dgm:cxn modelId="{CDEE095D-D874-4233-A66F-FE53FDE8248D}" type="presParOf" srcId="{48E235ED-5341-42B5-A98B-9134E76721E0}" destId="{09ECCC51-9652-427C-9F32-83BE783824C2}" srcOrd="0" destOrd="0" presId="urn:microsoft.com/office/officeart/2018/2/layout/IconCircleList"/>
    <dgm:cxn modelId="{96B4C3A3-7C62-4DEF-92DE-872090A92361}" type="presParOf" srcId="{48E235ED-5341-42B5-A98B-9134E76721E0}" destId="{061E6270-844A-4A6B-9473-B6A50910B986}" srcOrd="1" destOrd="0" presId="urn:microsoft.com/office/officeart/2018/2/layout/IconCircleList"/>
    <dgm:cxn modelId="{E1313757-9E16-4C83-885C-DCA4846F03B9}" type="presParOf" srcId="{48E235ED-5341-42B5-A98B-9134E76721E0}" destId="{17539BB7-FABA-417D-A7C7-CF05A9C5EE15}" srcOrd="2" destOrd="0" presId="urn:microsoft.com/office/officeart/2018/2/layout/IconCircleList"/>
    <dgm:cxn modelId="{7145F2F5-814F-449F-A77D-ABE6873BB49D}" type="presParOf" srcId="{48E235ED-5341-42B5-A98B-9134E76721E0}" destId="{D6BB15B4-646F-4E10-8009-B68232672E29}" srcOrd="3" destOrd="0" presId="urn:microsoft.com/office/officeart/2018/2/layout/IconCircleList"/>
    <dgm:cxn modelId="{6B11C75E-1F60-41A9-A965-774769A6E0DE}" type="presParOf" srcId="{AD19639E-931F-4E6C-8FB4-3896017517BD}" destId="{E13F9DB3-84A4-4109-BD4B-FF4AA5F888E7}" srcOrd="3" destOrd="0" presId="urn:microsoft.com/office/officeart/2018/2/layout/IconCircleList"/>
    <dgm:cxn modelId="{CA7DF775-1DAC-41C7-94A0-5C9426571284}" type="presParOf" srcId="{AD19639E-931F-4E6C-8FB4-3896017517BD}" destId="{E69400FA-51BD-410F-90E8-16AD775D949A}" srcOrd="4" destOrd="0" presId="urn:microsoft.com/office/officeart/2018/2/layout/IconCircleList"/>
    <dgm:cxn modelId="{21E82DEE-D2E2-426E-A7C4-2F815247320A}" type="presParOf" srcId="{E69400FA-51BD-410F-90E8-16AD775D949A}" destId="{224DBC3B-ECB3-4AEC-B09D-6310E728A0AE}" srcOrd="0" destOrd="0" presId="urn:microsoft.com/office/officeart/2018/2/layout/IconCircleList"/>
    <dgm:cxn modelId="{E3C5BCF4-1D4D-40B2-B93B-49A6FC2FA5DA}" type="presParOf" srcId="{E69400FA-51BD-410F-90E8-16AD775D949A}" destId="{CF914D09-D2B4-45CA-879D-498AF0CA7405}" srcOrd="1" destOrd="0" presId="urn:microsoft.com/office/officeart/2018/2/layout/IconCircleList"/>
    <dgm:cxn modelId="{91F59B9C-0129-4528-B75F-94456EBBD9DC}" type="presParOf" srcId="{E69400FA-51BD-410F-90E8-16AD775D949A}" destId="{3297025F-4122-495F-BC87-CD6B49CEA66C}" srcOrd="2" destOrd="0" presId="urn:microsoft.com/office/officeart/2018/2/layout/IconCircleList"/>
    <dgm:cxn modelId="{0168A707-60C7-4A3C-B356-45A5CF350B48}" type="presParOf" srcId="{E69400FA-51BD-410F-90E8-16AD775D949A}" destId="{31C24C9F-2514-4F53-986F-E49766A191B6}" srcOrd="3" destOrd="0" presId="urn:microsoft.com/office/officeart/2018/2/layout/IconCircleList"/>
    <dgm:cxn modelId="{E459DC61-C1FF-4489-9AC4-8E8FF34E4C04}" type="presParOf" srcId="{AD19639E-931F-4E6C-8FB4-3896017517BD}" destId="{3B0EA44C-4263-4127-B20E-FC256045FA0A}" srcOrd="5" destOrd="0" presId="urn:microsoft.com/office/officeart/2018/2/layout/IconCircleList"/>
    <dgm:cxn modelId="{1B5390BB-AC63-4C28-8390-1386D6A851B6}" type="presParOf" srcId="{AD19639E-931F-4E6C-8FB4-3896017517BD}" destId="{9CEEA393-1D0A-44B4-97FC-578606EB486E}" srcOrd="6" destOrd="0" presId="urn:microsoft.com/office/officeart/2018/2/layout/IconCircleList"/>
    <dgm:cxn modelId="{FB89ECAD-5BE8-49DB-A65F-93E09DE5DEC3}" type="presParOf" srcId="{9CEEA393-1D0A-44B4-97FC-578606EB486E}" destId="{0BF3E11F-45F2-4A4C-9B02-C2F642755F1E}" srcOrd="0" destOrd="0" presId="urn:microsoft.com/office/officeart/2018/2/layout/IconCircleList"/>
    <dgm:cxn modelId="{E0D2FD8B-3271-4CE2-BE8B-270EDC87FF0F}" type="presParOf" srcId="{9CEEA393-1D0A-44B4-97FC-578606EB486E}" destId="{EB8B06FA-CF0C-45D5-9FAF-5676E3D94A99}" srcOrd="1" destOrd="0" presId="urn:microsoft.com/office/officeart/2018/2/layout/IconCircleList"/>
    <dgm:cxn modelId="{85DF3DDE-CC41-4EDE-8E8F-981E3D29F517}" type="presParOf" srcId="{9CEEA393-1D0A-44B4-97FC-578606EB486E}" destId="{D4E6F493-DCA4-4305-A9CB-73F2A587471F}" srcOrd="2" destOrd="0" presId="urn:microsoft.com/office/officeart/2018/2/layout/IconCircleList"/>
    <dgm:cxn modelId="{A439E0C8-7460-49AD-9E21-7B0196127D1B}" type="presParOf" srcId="{9CEEA393-1D0A-44B4-97FC-578606EB486E}" destId="{12FC9F10-6AA8-43C2-9D5A-76632D6E38B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534DE-9523-44AE-82B1-3D4AB00DAF97}">
      <dsp:nvSpPr>
        <dsp:cNvPr id="0" name=""/>
        <dsp:cNvSpPr/>
      </dsp:nvSpPr>
      <dsp:spPr>
        <a:xfrm>
          <a:off x="271444" y="769270"/>
          <a:ext cx="726937" cy="6966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3C72A-6768-4DE6-87CA-C3E8D61A8E1E}">
      <dsp:nvSpPr>
        <dsp:cNvPr id="0" name=""/>
        <dsp:cNvSpPr/>
      </dsp:nvSpPr>
      <dsp:spPr>
        <a:xfrm>
          <a:off x="5616" y="1672571"/>
          <a:ext cx="1258593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GIVEN OUR CONSTRAINT OF TIME</a:t>
          </a:r>
        </a:p>
      </dsp:txBody>
      <dsp:txXfrm>
        <a:off x="5616" y="1672571"/>
        <a:ext cx="1258593" cy="973443"/>
      </dsp:txXfrm>
    </dsp:sp>
    <dsp:sp modelId="{CA3F8421-4C57-44C6-8A2C-01E9C0AB5F7F}">
      <dsp:nvSpPr>
        <dsp:cNvPr id="0" name=""/>
        <dsp:cNvSpPr/>
      </dsp:nvSpPr>
      <dsp:spPr>
        <a:xfrm>
          <a:off x="1830577" y="801840"/>
          <a:ext cx="566367" cy="5663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51093-E075-4610-BCC1-3470C113E842}">
      <dsp:nvSpPr>
        <dsp:cNvPr id="0" name=""/>
        <dsp:cNvSpPr/>
      </dsp:nvSpPr>
      <dsp:spPr>
        <a:xfrm>
          <a:off x="1484464" y="1640000"/>
          <a:ext cx="1258593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WE HAVE</a:t>
          </a:r>
          <a:r>
            <a:rPr lang="en-US" sz="1100" b="1" kern="1200">
              <a:latin typeface="Trade Gothic Next Cond"/>
            </a:rPr>
            <a:t> </a:t>
          </a:r>
          <a:r>
            <a:rPr lang="en-US" sz="1100" b="1" kern="1200"/>
            <a:t> OPTIMIZED THE USE OF A TEAM </a:t>
          </a:r>
          <a:r>
            <a:rPr lang="en-US" sz="1100" b="1" kern="1200">
              <a:latin typeface="Trade Gothic Next Cond"/>
            </a:rPr>
            <a:t>GANTT </a:t>
          </a:r>
          <a:r>
            <a:rPr lang="en-US" sz="1100" b="1" kern="1200"/>
            <a:t>SCHEDULE THAT DISTRIBUTES OUR RESPONSIBILITIES AND HELPS ATTAIN DUE DATE BY PROJECT ORIENTED APPROACH.</a:t>
          </a:r>
          <a:r>
            <a:rPr lang="en-US" sz="1100" b="1" kern="1200">
              <a:latin typeface="Trade Gothic Next Cond"/>
            </a:rPr>
            <a:t> </a:t>
          </a:r>
          <a:endParaRPr lang="en-US" sz="1100" b="1" kern="1200"/>
        </a:p>
      </dsp:txBody>
      <dsp:txXfrm>
        <a:off x="1484464" y="1640000"/>
        <a:ext cx="1258593" cy="973443"/>
      </dsp:txXfrm>
    </dsp:sp>
    <dsp:sp modelId="{0EC38454-6563-458B-97B4-BE1697BB9A16}">
      <dsp:nvSpPr>
        <dsp:cNvPr id="0" name=""/>
        <dsp:cNvSpPr/>
      </dsp:nvSpPr>
      <dsp:spPr>
        <a:xfrm>
          <a:off x="3309425" y="801840"/>
          <a:ext cx="566367" cy="5663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24AF9-ABB1-4AC1-BA76-7212C445036C}">
      <dsp:nvSpPr>
        <dsp:cNvPr id="0" name=""/>
        <dsp:cNvSpPr/>
      </dsp:nvSpPr>
      <dsp:spPr>
        <a:xfrm>
          <a:off x="2963312" y="1640000"/>
          <a:ext cx="1258593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GIVEN OUR CONSTRAINT OF UNCERTAINILITY OF CLIENT NEEDS</a:t>
          </a:r>
          <a:r>
            <a:rPr lang="en-US" sz="1100" b="1" kern="1200">
              <a:latin typeface="Trade Gothic Next Cond"/>
            </a:rPr>
            <a:t> </a:t>
          </a:r>
        </a:p>
      </dsp:txBody>
      <dsp:txXfrm>
        <a:off x="2963312" y="1640000"/>
        <a:ext cx="1258593" cy="973443"/>
      </dsp:txXfrm>
    </dsp:sp>
    <dsp:sp modelId="{3DD61AD6-6FB7-4C02-9DCF-5E9E3978D454}">
      <dsp:nvSpPr>
        <dsp:cNvPr id="0" name=""/>
        <dsp:cNvSpPr/>
      </dsp:nvSpPr>
      <dsp:spPr>
        <a:xfrm>
          <a:off x="5027305" y="801840"/>
          <a:ext cx="566367" cy="5663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00D0D7-4AEB-4596-86B7-A4EF4D5D142A}">
      <dsp:nvSpPr>
        <dsp:cNvPr id="0" name=""/>
        <dsp:cNvSpPr/>
      </dsp:nvSpPr>
      <dsp:spPr>
        <a:xfrm>
          <a:off x="4442159" y="1640000"/>
          <a:ext cx="1736658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WE HAVE USED THE AGILE METHOD TO ITERETIVELY DEVELOP OUR WEBSITE TO CLIENT NEED. DISCUSSIONS , EXCHANGE OF FEEDBACKS, CONSTRUCTIVE CRITISICM AND QUESTIONS WERE CLARIFIED IN 4 CLIENT MEETINGS.</a:t>
          </a:r>
        </a:p>
      </dsp:txBody>
      <dsp:txXfrm>
        <a:off x="4442159" y="1640000"/>
        <a:ext cx="1736658" cy="973443"/>
      </dsp:txXfrm>
    </dsp:sp>
    <dsp:sp modelId="{8A5FFEBE-B049-4065-B7C6-20631C1442DE}">
      <dsp:nvSpPr>
        <dsp:cNvPr id="0" name=""/>
        <dsp:cNvSpPr/>
      </dsp:nvSpPr>
      <dsp:spPr>
        <a:xfrm>
          <a:off x="6745185" y="801840"/>
          <a:ext cx="566367" cy="5663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D7615-17B2-4A80-A053-9C9742BCFFED}">
      <dsp:nvSpPr>
        <dsp:cNvPr id="0" name=""/>
        <dsp:cNvSpPr/>
      </dsp:nvSpPr>
      <dsp:spPr>
        <a:xfrm>
          <a:off x="6399071" y="1640000"/>
          <a:ext cx="1258593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GIVEN OUR CONSTRAINT OF TECHNICAL RISKS</a:t>
          </a:r>
          <a:r>
            <a:rPr lang="en-US" sz="1100" b="1" kern="1200">
              <a:latin typeface="Trade Gothic Next Cond"/>
            </a:rPr>
            <a:t> </a:t>
          </a:r>
          <a:endParaRPr lang="en-US" sz="1100" b="1" kern="1200"/>
        </a:p>
      </dsp:txBody>
      <dsp:txXfrm>
        <a:off x="6399071" y="1640000"/>
        <a:ext cx="1258593" cy="973443"/>
      </dsp:txXfrm>
    </dsp:sp>
    <dsp:sp modelId="{4935D09D-A185-4540-A46E-141CA1F2E545}">
      <dsp:nvSpPr>
        <dsp:cNvPr id="0" name=""/>
        <dsp:cNvSpPr/>
      </dsp:nvSpPr>
      <dsp:spPr>
        <a:xfrm>
          <a:off x="8224032" y="801840"/>
          <a:ext cx="566367" cy="5663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3280D-2554-4FC7-9E4B-40C72816FD51}">
      <dsp:nvSpPr>
        <dsp:cNvPr id="0" name=""/>
        <dsp:cNvSpPr/>
      </dsp:nvSpPr>
      <dsp:spPr>
        <a:xfrm>
          <a:off x="7877919" y="1640000"/>
          <a:ext cx="1258593" cy="973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WE HAVE BACKED UP OUR WEBSITE , USED SOME UPDATE PLUGINS, THE HOSTING SERVER WILL PROVIDE SECURE HOSTING SERVICES.WE ARE SSL CERTIFIED</a:t>
          </a:r>
          <a:r>
            <a:rPr lang="en-US" sz="1100" b="1" kern="1200">
              <a:latin typeface="Trade Gothic Next Cond"/>
            </a:rPr>
            <a:t> </a:t>
          </a:r>
          <a:endParaRPr lang="en-US" sz="1100" b="1" kern="1200"/>
        </a:p>
      </dsp:txBody>
      <dsp:txXfrm>
        <a:off x="7877919" y="1640000"/>
        <a:ext cx="1258593" cy="973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E0B3C-535A-4A9D-9341-F06437DF4F65}">
      <dsp:nvSpPr>
        <dsp:cNvPr id="0" name=""/>
        <dsp:cNvSpPr/>
      </dsp:nvSpPr>
      <dsp:spPr>
        <a:xfrm>
          <a:off x="0" y="474"/>
          <a:ext cx="4191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2E22E6-2CB0-42FB-A119-56570749D02E}">
      <dsp:nvSpPr>
        <dsp:cNvPr id="0" name=""/>
        <dsp:cNvSpPr/>
      </dsp:nvSpPr>
      <dsp:spPr>
        <a:xfrm>
          <a:off x="0" y="474"/>
          <a:ext cx="4191000" cy="77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Clean and Modern Layout</a:t>
          </a:r>
          <a:endParaRPr lang="en-US" sz="2200" b="0" kern="1200"/>
        </a:p>
      </dsp:txBody>
      <dsp:txXfrm>
        <a:off x="0" y="474"/>
        <a:ext cx="4191000" cy="778003"/>
      </dsp:txXfrm>
    </dsp:sp>
    <dsp:sp modelId="{47183715-BE92-46A3-B010-12EB45F876F5}">
      <dsp:nvSpPr>
        <dsp:cNvPr id="0" name=""/>
        <dsp:cNvSpPr/>
      </dsp:nvSpPr>
      <dsp:spPr>
        <a:xfrm>
          <a:off x="0" y="778477"/>
          <a:ext cx="4191000" cy="0"/>
        </a:xfrm>
        <a:prstGeom prst="line">
          <a:avLst/>
        </a:prstGeom>
        <a:solidFill>
          <a:schemeClr val="accent2">
            <a:hueOff val="-374198"/>
            <a:satOff val="-169"/>
            <a:lumOff val="1764"/>
            <a:alphaOff val="0"/>
          </a:schemeClr>
        </a:solidFill>
        <a:ln w="12700" cap="flat" cmpd="sng" algn="ctr">
          <a:solidFill>
            <a:schemeClr val="accent2">
              <a:hueOff val="-374198"/>
              <a:satOff val="-169"/>
              <a:lumOff val="17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B8D5314-1C1D-4612-A4BB-ADBC324495EB}">
      <dsp:nvSpPr>
        <dsp:cNvPr id="0" name=""/>
        <dsp:cNvSpPr/>
      </dsp:nvSpPr>
      <dsp:spPr>
        <a:xfrm>
          <a:off x="0" y="778477"/>
          <a:ext cx="4191000" cy="77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Typography that Speaks Volumes</a:t>
          </a:r>
        </a:p>
      </dsp:txBody>
      <dsp:txXfrm>
        <a:off x="0" y="778477"/>
        <a:ext cx="4191000" cy="778003"/>
      </dsp:txXfrm>
    </dsp:sp>
    <dsp:sp modelId="{CF44874A-E1D0-4B5A-B8C0-36669B014FA8}">
      <dsp:nvSpPr>
        <dsp:cNvPr id="0" name=""/>
        <dsp:cNvSpPr/>
      </dsp:nvSpPr>
      <dsp:spPr>
        <a:xfrm>
          <a:off x="0" y="1556480"/>
          <a:ext cx="4191000" cy="0"/>
        </a:xfrm>
        <a:prstGeom prst="line">
          <a:avLst/>
        </a:prstGeom>
        <a:solidFill>
          <a:schemeClr val="accent2">
            <a:hueOff val="-748397"/>
            <a:satOff val="-337"/>
            <a:lumOff val="3529"/>
            <a:alphaOff val="0"/>
          </a:schemeClr>
        </a:solidFill>
        <a:ln w="12700" cap="flat" cmpd="sng" algn="ctr">
          <a:solidFill>
            <a:schemeClr val="accent2">
              <a:hueOff val="-748397"/>
              <a:satOff val="-337"/>
              <a:lumOff val="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C9CFAFD-ACE1-429D-B74C-6A69B0017EA1}">
      <dsp:nvSpPr>
        <dsp:cNvPr id="0" name=""/>
        <dsp:cNvSpPr/>
      </dsp:nvSpPr>
      <dsp:spPr>
        <a:xfrm>
          <a:off x="0" y="1556480"/>
          <a:ext cx="4191000" cy="77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Branding that Leaves an Impression</a:t>
          </a:r>
        </a:p>
      </dsp:txBody>
      <dsp:txXfrm>
        <a:off x="0" y="1556480"/>
        <a:ext cx="4191000" cy="778003"/>
      </dsp:txXfrm>
    </dsp:sp>
    <dsp:sp modelId="{9FA01001-013C-4C31-A876-6E3EA5AF823D}">
      <dsp:nvSpPr>
        <dsp:cNvPr id="0" name=""/>
        <dsp:cNvSpPr/>
      </dsp:nvSpPr>
      <dsp:spPr>
        <a:xfrm>
          <a:off x="0" y="2334484"/>
          <a:ext cx="4191000" cy="0"/>
        </a:xfrm>
        <a:prstGeom prst="line">
          <a:avLst/>
        </a:prstGeom>
        <a:solidFill>
          <a:schemeClr val="accent2">
            <a:hueOff val="-1122595"/>
            <a:satOff val="-506"/>
            <a:lumOff val="5293"/>
            <a:alphaOff val="0"/>
          </a:schemeClr>
        </a:solidFill>
        <a:ln w="12700" cap="flat" cmpd="sng" algn="ctr">
          <a:solidFill>
            <a:schemeClr val="accent2">
              <a:hueOff val="-1122595"/>
              <a:satOff val="-506"/>
              <a:lumOff val="5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7969F2B-7DAA-406F-8FED-93EE62B57B3D}">
      <dsp:nvSpPr>
        <dsp:cNvPr id="0" name=""/>
        <dsp:cNvSpPr/>
      </dsp:nvSpPr>
      <dsp:spPr>
        <a:xfrm>
          <a:off x="0" y="2334484"/>
          <a:ext cx="4191000" cy="77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Aesthetic Unity for Cohesion</a:t>
          </a:r>
        </a:p>
      </dsp:txBody>
      <dsp:txXfrm>
        <a:off x="0" y="2334484"/>
        <a:ext cx="4191000" cy="778003"/>
      </dsp:txXfrm>
    </dsp:sp>
    <dsp:sp modelId="{4E1F5112-C93E-4101-83E2-C17E4AE310E8}">
      <dsp:nvSpPr>
        <dsp:cNvPr id="0" name=""/>
        <dsp:cNvSpPr/>
      </dsp:nvSpPr>
      <dsp:spPr>
        <a:xfrm>
          <a:off x="0" y="3112487"/>
          <a:ext cx="4191000" cy="0"/>
        </a:xfrm>
        <a:prstGeom prst="line">
          <a:avLst/>
        </a:prstGeom>
        <a:solidFill>
          <a:schemeClr val="accent2">
            <a:hueOff val="-1496794"/>
            <a:satOff val="-674"/>
            <a:lumOff val="7057"/>
            <a:alphaOff val="0"/>
          </a:schemeClr>
        </a:solidFill>
        <a:ln w="12700" cap="flat" cmpd="sng" algn="ctr">
          <a:solidFill>
            <a:schemeClr val="accent2">
              <a:hueOff val="-1496794"/>
              <a:satOff val="-674"/>
              <a:lumOff val="70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559715-D2CE-4DF0-9495-3C444D6F5176}">
      <dsp:nvSpPr>
        <dsp:cNvPr id="0" name=""/>
        <dsp:cNvSpPr/>
      </dsp:nvSpPr>
      <dsp:spPr>
        <a:xfrm>
          <a:off x="0" y="3112487"/>
          <a:ext cx="4191000" cy="778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Responsive and Adaptable Design</a:t>
          </a:r>
        </a:p>
      </dsp:txBody>
      <dsp:txXfrm>
        <a:off x="0" y="3112487"/>
        <a:ext cx="4191000" cy="778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2A6E3-79C1-4582-9A9A-6AA1AAD2EC6F}">
      <dsp:nvSpPr>
        <dsp:cNvPr id="0" name=""/>
        <dsp:cNvSpPr/>
      </dsp:nvSpPr>
      <dsp:spPr>
        <a:xfrm>
          <a:off x="15037" y="183688"/>
          <a:ext cx="1234084" cy="12340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1D4D0B-3681-483B-B3C9-65E9FC300A77}">
      <dsp:nvSpPr>
        <dsp:cNvPr id="0" name=""/>
        <dsp:cNvSpPr/>
      </dsp:nvSpPr>
      <dsp:spPr>
        <a:xfrm>
          <a:off x="274195" y="442846"/>
          <a:ext cx="715768" cy="715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DA95D-D9B2-4850-9D12-FDC21A8EC83A}">
      <dsp:nvSpPr>
        <dsp:cNvPr id="0" name=""/>
        <dsp:cNvSpPr/>
      </dsp:nvSpPr>
      <dsp:spPr>
        <a:xfrm>
          <a:off x="1513568" y="183688"/>
          <a:ext cx="2908912" cy="1234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RECOMMEND THE CLIENT TO FURTHER EXTEND THIS WEBSITE IN THE FUTURE TO INCORPORATE THE SERVICE MODULES</a:t>
          </a:r>
        </a:p>
      </dsp:txBody>
      <dsp:txXfrm>
        <a:off x="1513568" y="183688"/>
        <a:ext cx="2908912" cy="1234084"/>
      </dsp:txXfrm>
    </dsp:sp>
    <dsp:sp modelId="{09ECCC51-9652-427C-9F32-83BE783824C2}">
      <dsp:nvSpPr>
        <dsp:cNvPr id="0" name=""/>
        <dsp:cNvSpPr/>
      </dsp:nvSpPr>
      <dsp:spPr>
        <a:xfrm>
          <a:off x="4929336" y="183688"/>
          <a:ext cx="1234084" cy="12340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1E6270-844A-4A6B-9473-B6A50910B986}">
      <dsp:nvSpPr>
        <dsp:cNvPr id="0" name=""/>
        <dsp:cNvSpPr/>
      </dsp:nvSpPr>
      <dsp:spPr>
        <a:xfrm>
          <a:off x="5188494" y="442846"/>
          <a:ext cx="715768" cy="715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B15B4-646F-4E10-8009-B68232672E29}">
      <dsp:nvSpPr>
        <dsp:cNvPr id="0" name=""/>
        <dsp:cNvSpPr/>
      </dsp:nvSpPr>
      <dsp:spPr>
        <a:xfrm>
          <a:off x="6427867" y="183688"/>
          <a:ext cx="2908912" cy="1234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HAVE AN UPDATED EVENT PAGE FEATURING THE TRENDING GUESTS AND LIVE EVENT ADVERTISEMENTS WITH HIGH SEO.</a:t>
          </a:r>
        </a:p>
      </dsp:txBody>
      <dsp:txXfrm>
        <a:off x="6427867" y="183688"/>
        <a:ext cx="2908912" cy="1234084"/>
      </dsp:txXfrm>
    </dsp:sp>
    <dsp:sp modelId="{224DBC3B-ECB3-4AEC-B09D-6310E728A0AE}">
      <dsp:nvSpPr>
        <dsp:cNvPr id="0" name=""/>
        <dsp:cNvSpPr/>
      </dsp:nvSpPr>
      <dsp:spPr>
        <a:xfrm>
          <a:off x="15037" y="1998547"/>
          <a:ext cx="1234084" cy="12340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14D09-D2B4-45CA-879D-498AF0CA7405}">
      <dsp:nvSpPr>
        <dsp:cNvPr id="0" name=""/>
        <dsp:cNvSpPr/>
      </dsp:nvSpPr>
      <dsp:spPr>
        <a:xfrm>
          <a:off x="274195" y="2257704"/>
          <a:ext cx="715768" cy="715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C24C9F-2514-4F53-986F-E49766A191B6}">
      <dsp:nvSpPr>
        <dsp:cNvPr id="0" name=""/>
        <dsp:cNvSpPr/>
      </dsp:nvSpPr>
      <dsp:spPr>
        <a:xfrm>
          <a:off x="1513568" y="1998547"/>
          <a:ext cx="2908912" cy="1234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BETTER DESIGN , MORE CONSISTENT  AND COLORFUL (WE COULD HAVE INVESTED MORE TIME TO UPGRADE WITH A BIGGER SCHEDULE)</a:t>
          </a:r>
        </a:p>
      </dsp:txBody>
      <dsp:txXfrm>
        <a:off x="1513568" y="1998547"/>
        <a:ext cx="2908912" cy="1234084"/>
      </dsp:txXfrm>
    </dsp:sp>
    <dsp:sp modelId="{0BF3E11F-45F2-4A4C-9B02-C2F642755F1E}">
      <dsp:nvSpPr>
        <dsp:cNvPr id="0" name=""/>
        <dsp:cNvSpPr/>
      </dsp:nvSpPr>
      <dsp:spPr>
        <a:xfrm>
          <a:off x="4929336" y="1998547"/>
          <a:ext cx="1234084" cy="123408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8B06FA-CF0C-45D5-9FAF-5676E3D94A99}">
      <dsp:nvSpPr>
        <dsp:cNvPr id="0" name=""/>
        <dsp:cNvSpPr/>
      </dsp:nvSpPr>
      <dsp:spPr>
        <a:xfrm>
          <a:off x="5188494" y="2257704"/>
          <a:ext cx="715768" cy="715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C9F10-6AA8-43C2-9D5A-76632D6E38B5}">
      <dsp:nvSpPr>
        <dsp:cNvPr id="0" name=""/>
        <dsp:cNvSpPr/>
      </dsp:nvSpPr>
      <dsp:spPr>
        <a:xfrm>
          <a:off x="6427867" y="1998547"/>
          <a:ext cx="2908912" cy="1234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MORE INCORPORATION OF PICTURES, VIDEOS AND GRAPHIC DESIGNS BESPOKELY CREATED BY ARTISTS FOR THE BRAND. </a:t>
          </a:r>
        </a:p>
      </dsp:txBody>
      <dsp:txXfrm>
        <a:off x="6427867" y="1998547"/>
        <a:ext cx="2908912" cy="1234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E8280-0255-A14C-A892-4AE2F536FA42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BC7538-6AE2-534E-B516-827BA01567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0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BC7538-6AE2-534E-B516-827BA01567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97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672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38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6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1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396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3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20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17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73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7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7/26/23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4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7/26/23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20/05/15/seniors-can-connect-through-smart-phones/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s://creativecommons.org/licenses/by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png"/><Relationship Id="rId3" Type="http://schemas.openxmlformats.org/officeDocument/2006/relationships/image" Target="../media/image41.svg"/><Relationship Id="rId21" Type="http://schemas.openxmlformats.org/officeDocument/2006/relationships/image" Target="../media/image59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sv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57.svg"/><Relationship Id="rId4" Type="http://schemas.openxmlformats.org/officeDocument/2006/relationships/image" Target="../media/image42.png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jcfilho.com/por-que-as-empresas-estao-procurando-empreendedore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38193&amp;picture=digital-design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FC6F8EF8-DB86-BC7F-35DC-B66F068F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0">
            <a:extLst>
              <a:ext uri="{FF2B5EF4-FFF2-40B4-BE49-F238E27FC236}">
                <a16:creationId xmlns:a16="http://schemas.microsoft.com/office/drawing/2014/main" id="{AE8D53AF-D358-3E3C-CBA8-2D44533BB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7AF0C-9FC7-25A6-585A-59F996784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972" y="2052734"/>
            <a:ext cx="3614057" cy="159869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Client- ASV empowerment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18C18-07DB-E901-5C16-BBF6926DC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475" y="4239930"/>
            <a:ext cx="3067050" cy="961840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000000"/>
                </a:solidFill>
              </a:rPr>
              <a:t>Final Presentation </a:t>
            </a:r>
          </a:p>
          <a:p>
            <a:pPr algn="ctr"/>
            <a:r>
              <a:rPr lang="en-US">
                <a:solidFill>
                  <a:srgbClr val="000000"/>
                </a:solidFill>
              </a:rPr>
              <a:t>Group 1</a:t>
            </a:r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A48FFDED-D19A-5971-9E62-D66F69A8F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lack and red sign with white text&#10;&#10;Description automatically generated">
            <a:extLst>
              <a:ext uri="{FF2B5EF4-FFF2-40B4-BE49-F238E27FC236}">
                <a16:creationId xmlns:a16="http://schemas.microsoft.com/office/drawing/2014/main" id="{57A580F5-289D-3727-B496-BF18C7938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841" y="297533"/>
            <a:ext cx="1186565" cy="593283"/>
          </a:xfrm>
          <a:prstGeom prst="rect">
            <a:avLst/>
          </a:prstGeom>
        </p:spPr>
      </p:pic>
      <p:pic>
        <p:nvPicPr>
          <p:cNvPr id="7" name="Picture 6" descr="A rainbow colored swirly logo&#10;&#10;Description automatically generated">
            <a:extLst>
              <a:ext uri="{FF2B5EF4-FFF2-40B4-BE49-F238E27FC236}">
                <a16:creationId xmlns:a16="http://schemas.microsoft.com/office/drawing/2014/main" id="{7D1A4600-1D8D-93DA-4C62-7D31735C9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94" y="297533"/>
            <a:ext cx="2933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56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CB11CE31-FC72-E913-8832-FFCD018D4A5F}"/>
              </a:ext>
            </a:extLst>
          </p:cNvPr>
          <p:cNvSpPr txBox="1"/>
          <p:nvPr/>
        </p:nvSpPr>
        <p:spPr>
          <a:xfrm>
            <a:off x="93518" y="1331797"/>
            <a:ext cx="12004964" cy="584775"/>
          </a:xfrm>
          <a:custGeom>
            <a:avLst/>
            <a:gdLst>
              <a:gd name="connsiteX0" fmla="*/ 0 w 12004964"/>
              <a:gd name="connsiteY0" fmla="*/ 0 h 584775"/>
              <a:gd name="connsiteX1" fmla="*/ 907042 w 12004964"/>
              <a:gd name="connsiteY1" fmla="*/ 0 h 584775"/>
              <a:gd name="connsiteX2" fmla="*/ 1213835 w 12004964"/>
              <a:gd name="connsiteY2" fmla="*/ 0 h 584775"/>
              <a:gd name="connsiteX3" fmla="*/ 2120877 w 12004964"/>
              <a:gd name="connsiteY3" fmla="*/ 0 h 584775"/>
              <a:gd name="connsiteX4" fmla="*/ 2547720 w 12004964"/>
              <a:gd name="connsiteY4" fmla="*/ 0 h 584775"/>
              <a:gd name="connsiteX5" fmla="*/ 2974563 w 12004964"/>
              <a:gd name="connsiteY5" fmla="*/ 0 h 584775"/>
              <a:gd name="connsiteX6" fmla="*/ 3401406 w 12004964"/>
              <a:gd name="connsiteY6" fmla="*/ 0 h 584775"/>
              <a:gd name="connsiteX7" fmla="*/ 3948299 w 12004964"/>
              <a:gd name="connsiteY7" fmla="*/ 0 h 584775"/>
              <a:gd name="connsiteX8" fmla="*/ 4495192 w 12004964"/>
              <a:gd name="connsiteY8" fmla="*/ 0 h 584775"/>
              <a:gd name="connsiteX9" fmla="*/ 4922035 w 12004964"/>
              <a:gd name="connsiteY9" fmla="*/ 0 h 584775"/>
              <a:gd name="connsiteX10" fmla="*/ 5348878 w 12004964"/>
              <a:gd name="connsiteY10" fmla="*/ 0 h 584775"/>
              <a:gd name="connsiteX11" fmla="*/ 5895771 w 12004964"/>
              <a:gd name="connsiteY11" fmla="*/ 0 h 584775"/>
              <a:gd name="connsiteX12" fmla="*/ 6442664 w 12004964"/>
              <a:gd name="connsiteY12" fmla="*/ 0 h 584775"/>
              <a:gd name="connsiteX13" fmla="*/ 7109606 w 12004964"/>
              <a:gd name="connsiteY13" fmla="*/ 0 h 584775"/>
              <a:gd name="connsiteX14" fmla="*/ 8016648 w 12004964"/>
              <a:gd name="connsiteY14" fmla="*/ 0 h 584775"/>
              <a:gd name="connsiteX15" fmla="*/ 8683591 w 12004964"/>
              <a:gd name="connsiteY15" fmla="*/ 0 h 584775"/>
              <a:gd name="connsiteX16" fmla="*/ 9230483 w 12004964"/>
              <a:gd name="connsiteY16" fmla="*/ 0 h 584775"/>
              <a:gd name="connsiteX17" fmla="*/ 9777376 w 12004964"/>
              <a:gd name="connsiteY17" fmla="*/ 0 h 584775"/>
              <a:gd name="connsiteX18" fmla="*/ 10564368 w 12004964"/>
              <a:gd name="connsiteY18" fmla="*/ 0 h 584775"/>
              <a:gd name="connsiteX19" fmla="*/ 11231311 w 12004964"/>
              <a:gd name="connsiteY19" fmla="*/ 0 h 584775"/>
              <a:gd name="connsiteX20" fmla="*/ 12004964 w 12004964"/>
              <a:gd name="connsiteY20" fmla="*/ 0 h 584775"/>
              <a:gd name="connsiteX21" fmla="*/ 12004964 w 12004964"/>
              <a:gd name="connsiteY21" fmla="*/ 584775 h 584775"/>
              <a:gd name="connsiteX22" fmla="*/ 11338022 w 12004964"/>
              <a:gd name="connsiteY22" fmla="*/ 584775 h 584775"/>
              <a:gd name="connsiteX23" fmla="*/ 10911178 w 12004964"/>
              <a:gd name="connsiteY23" fmla="*/ 584775 h 584775"/>
              <a:gd name="connsiteX24" fmla="*/ 10244236 w 12004964"/>
              <a:gd name="connsiteY24" fmla="*/ 584775 h 584775"/>
              <a:gd name="connsiteX25" fmla="*/ 9817393 w 12004964"/>
              <a:gd name="connsiteY25" fmla="*/ 584775 h 584775"/>
              <a:gd name="connsiteX26" fmla="*/ 9030401 w 12004964"/>
              <a:gd name="connsiteY26" fmla="*/ 584775 h 584775"/>
              <a:gd name="connsiteX27" fmla="*/ 8723607 w 12004964"/>
              <a:gd name="connsiteY27" fmla="*/ 584775 h 584775"/>
              <a:gd name="connsiteX28" fmla="*/ 8296764 w 12004964"/>
              <a:gd name="connsiteY28" fmla="*/ 584775 h 584775"/>
              <a:gd name="connsiteX29" fmla="*/ 7389722 w 12004964"/>
              <a:gd name="connsiteY29" fmla="*/ 584775 h 584775"/>
              <a:gd name="connsiteX30" fmla="*/ 7082929 w 12004964"/>
              <a:gd name="connsiteY30" fmla="*/ 584775 h 584775"/>
              <a:gd name="connsiteX31" fmla="*/ 6295937 w 12004964"/>
              <a:gd name="connsiteY31" fmla="*/ 584775 h 584775"/>
              <a:gd name="connsiteX32" fmla="*/ 5508945 w 12004964"/>
              <a:gd name="connsiteY32" fmla="*/ 584775 h 584775"/>
              <a:gd name="connsiteX33" fmla="*/ 4842002 w 12004964"/>
              <a:gd name="connsiteY33" fmla="*/ 584775 h 584775"/>
              <a:gd name="connsiteX34" fmla="*/ 4295109 w 12004964"/>
              <a:gd name="connsiteY34" fmla="*/ 584775 h 584775"/>
              <a:gd name="connsiteX35" fmla="*/ 3988316 w 12004964"/>
              <a:gd name="connsiteY35" fmla="*/ 584775 h 584775"/>
              <a:gd name="connsiteX36" fmla="*/ 3081274 w 12004964"/>
              <a:gd name="connsiteY36" fmla="*/ 584775 h 584775"/>
              <a:gd name="connsiteX37" fmla="*/ 2534381 w 12004964"/>
              <a:gd name="connsiteY37" fmla="*/ 584775 h 584775"/>
              <a:gd name="connsiteX38" fmla="*/ 1747389 w 12004964"/>
              <a:gd name="connsiteY38" fmla="*/ 584775 h 584775"/>
              <a:gd name="connsiteX39" fmla="*/ 1080447 w 12004964"/>
              <a:gd name="connsiteY39" fmla="*/ 584775 h 584775"/>
              <a:gd name="connsiteX40" fmla="*/ 0 w 12004964"/>
              <a:gd name="connsiteY40" fmla="*/ 584775 h 584775"/>
              <a:gd name="connsiteX41" fmla="*/ 0 w 12004964"/>
              <a:gd name="connsiteY41" fmla="*/ 0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004964" h="584775" extrusionOk="0">
                <a:moveTo>
                  <a:pt x="0" y="0"/>
                </a:moveTo>
                <a:cubicBezTo>
                  <a:pt x="311423" y="-18008"/>
                  <a:pt x="463720" y="-527"/>
                  <a:pt x="907042" y="0"/>
                </a:cubicBezTo>
                <a:cubicBezTo>
                  <a:pt x="1350364" y="527"/>
                  <a:pt x="1083339" y="-1586"/>
                  <a:pt x="1213835" y="0"/>
                </a:cubicBezTo>
                <a:cubicBezTo>
                  <a:pt x="1344331" y="1586"/>
                  <a:pt x="1795237" y="38268"/>
                  <a:pt x="2120877" y="0"/>
                </a:cubicBezTo>
                <a:cubicBezTo>
                  <a:pt x="2446517" y="-38268"/>
                  <a:pt x="2378863" y="13235"/>
                  <a:pt x="2547720" y="0"/>
                </a:cubicBezTo>
                <a:cubicBezTo>
                  <a:pt x="2716577" y="-13235"/>
                  <a:pt x="2850255" y="-20432"/>
                  <a:pt x="2974563" y="0"/>
                </a:cubicBezTo>
                <a:cubicBezTo>
                  <a:pt x="3098871" y="20432"/>
                  <a:pt x="3243628" y="-19080"/>
                  <a:pt x="3401406" y="0"/>
                </a:cubicBezTo>
                <a:cubicBezTo>
                  <a:pt x="3559184" y="19080"/>
                  <a:pt x="3770507" y="25538"/>
                  <a:pt x="3948299" y="0"/>
                </a:cubicBezTo>
                <a:cubicBezTo>
                  <a:pt x="4126091" y="-25538"/>
                  <a:pt x="4222314" y="17101"/>
                  <a:pt x="4495192" y="0"/>
                </a:cubicBezTo>
                <a:cubicBezTo>
                  <a:pt x="4768070" y="-17101"/>
                  <a:pt x="4764211" y="19708"/>
                  <a:pt x="4922035" y="0"/>
                </a:cubicBezTo>
                <a:cubicBezTo>
                  <a:pt x="5079859" y="-19708"/>
                  <a:pt x="5142406" y="-13056"/>
                  <a:pt x="5348878" y="0"/>
                </a:cubicBezTo>
                <a:cubicBezTo>
                  <a:pt x="5555350" y="13056"/>
                  <a:pt x="5697325" y="16318"/>
                  <a:pt x="5895771" y="0"/>
                </a:cubicBezTo>
                <a:cubicBezTo>
                  <a:pt x="6094217" y="-16318"/>
                  <a:pt x="6243678" y="-210"/>
                  <a:pt x="6442664" y="0"/>
                </a:cubicBezTo>
                <a:cubicBezTo>
                  <a:pt x="6641650" y="210"/>
                  <a:pt x="6865743" y="28066"/>
                  <a:pt x="7109606" y="0"/>
                </a:cubicBezTo>
                <a:cubicBezTo>
                  <a:pt x="7353469" y="-28066"/>
                  <a:pt x="7804266" y="28293"/>
                  <a:pt x="8016648" y="0"/>
                </a:cubicBezTo>
                <a:cubicBezTo>
                  <a:pt x="8229030" y="-28293"/>
                  <a:pt x="8455558" y="9762"/>
                  <a:pt x="8683591" y="0"/>
                </a:cubicBezTo>
                <a:cubicBezTo>
                  <a:pt x="8911624" y="-9762"/>
                  <a:pt x="8995394" y="-24691"/>
                  <a:pt x="9230483" y="0"/>
                </a:cubicBezTo>
                <a:cubicBezTo>
                  <a:pt x="9465572" y="24691"/>
                  <a:pt x="9596121" y="-7742"/>
                  <a:pt x="9777376" y="0"/>
                </a:cubicBezTo>
                <a:cubicBezTo>
                  <a:pt x="9958631" y="7742"/>
                  <a:pt x="10392453" y="10719"/>
                  <a:pt x="10564368" y="0"/>
                </a:cubicBezTo>
                <a:cubicBezTo>
                  <a:pt x="10736283" y="-10719"/>
                  <a:pt x="11079179" y="-27627"/>
                  <a:pt x="11231311" y="0"/>
                </a:cubicBezTo>
                <a:cubicBezTo>
                  <a:pt x="11383443" y="27627"/>
                  <a:pt x="11677164" y="33147"/>
                  <a:pt x="12004964" y="0"/>
                </a:cubicBezTo>
                <a:cubicBezTo>
                  <a:pt x="12030541" y="281948"/>
                  <a:pt x="12027358" y="311064"/>
                  <a:pt x="12004964" y="584775"/>
                </a:cubicBezTo>
                <a:cubicBezTo>
                  <a:pt x="11865410" y="568291"/>
                  <a:pt x="11495578" y="572430"/>
                  <a:pt x="11338022" y="584775"/>
                </a:cubicBezTo>
                <a:cubicBezTo>
                  <a:pt x="11180466" y="597120"/>
                  <a:pt x="11122940" y="585829"/>
                  <a:pt x="10911178" y="584775"/>
                </a:cubicBezTo>
                <a:cubicBezTo>
                  <a:pt x="10699416" y="583721"/>
                  <a:pt x="10537199" y="560614"/>
                  <a:pt x="10244236" y="584775"/>
                </a:cubicBezTo>
                <a:cubicBezTo>
                  <a:pt x="9951273" y="608936"/>
                  <a:pt x="9918371" y="576677"/>
                  <a:pt x="9817393" y="584775"/>
                </a:cubicBezTo>
                <a:cubicBezTo>
                  <a:pt x="9716415" y="592873"/>
                  <a:pt x="9286241" y="548827"/>
                  <a:pt x="9030401" y="584775"/>
                </a:cubicBezTo>
                <a:cubicBezTo>
                  <a:pt x="8774561" y="620723"/>
                  <a:pt x="8821538" y="598688"/>
                  <a:pt x="8723607" y="584775"/>
                </a:cubicBezTo>
                <a:cubicBezTo>
                  <a:pt x="8625676" y="570862"/>
                  <a:pt x="8431713" y="602908"/>
                  <a:pt x="8296764" y="584775"/>
                </a:cubicBezTo>
                <a:cubicBezTo>
                  <a:pt x="8161815" y="566642"/>
                  <a:pt x="7789769" y="540465"/>
                  <a:pt x="7389722" y="584775"/>
                </a:cubicBezTo>
                <a:cubicBezTo>
                  <a:pt x="6989675" y="629085"/>
                  <a:pt x="7166781" y="579176"/>
                  <a:pt x="7082929" y="584775"/>
                </a:cubicBezTo>
                <a:cubicBezTo>
                  <a:pt x="6999077" y="590374"/>
                  <a:pt x="6684020" y="607035"/>
                  <a:pt x="6295937" y="584775"/>
                </a:cubicBezTo>
                <a:cubicBezTo>
                  <a:pt x="5907854" y="562515"/>
                  <a:pt x="5819730" y="622502"/>
                  <a:pt x="5508945" y="584775"/>
                </a:cubicBezTo>
                <a:cubicBezTo>
                  <a:pt x="5198160" y="547048"/>
                  <a:pt x="5043386" y="587028"/>
                  <a:pt x="4842002" y="584775"/>
                </a:cubicBezTo>
                <a:cubicBezTo>
                  <a:pt x="4640618" y="582522"/>
                  <a:pt x="4475059" y="608165"/>
                  <a:pt x="4295109" y="584775"/>
                </a:cubicBezTo>
                <a:cubicBezTo>
                  <a:pt x="4115159" y="561385"/>
                  <a:pt x="4088897" y="591178"/>
                  <a:pt x="3988316" y="584775"/>
                </a:cubicBezTo>
                <a:cubicBezTo>
                  <a:pt x="3887735" y="578372"/>
                  <a:pt x="3431745" y="563374"/>
                  <a:pt x="3081274" y="584775"/>
                </a:cubicBezTo>
                <a:cubicBezTo>
                  <a:pt x="2730803" y="606176"/>
                  <a:pt x="2775002" y="606331"/>
                  <a:pt x="2534381" y="584775"/>
                </a:cubicBezTo>
                <a:cubicBezTo>
                  <a:pt x="2293760" y="563219"/>
                  <a:pt x="1905361" y="620074"/>
                  <a:pt x="1747389" y="584775"/>
                </a:cubicBezTo>
                <a:cubicBezTo>
                  <a:pt x="1589417" y="549476"/>
                  <a:pt x="1225308" y="554980"/>
                  <a:pt x="1080447" y="584775"/>
                </a:cubicBezTo>
                <a:cubicBezTo>
                  <a:pt x="935586" y="614570"/>
                  <a:pt x="316216" y="594337"/>
                  <a:pt x="0" y="584775"/>
                </a:cubicBezTo>
                <a:cubicBezTo>
                  <a:pt x="-205" y="303291"/>
                  <a:pt x="5247" y="148089"/>
                  <a:pt x="0" y="0"/>
                </a:cubicBezTo>
                <a:close/>
              </a:path>
            </a:pathLst>
          </a:custGeom>
          <a:noFill/>
          <a:ln w="19050" cap="flat">
            <a:solidFill>
              <a:schemeClr val="dk1"/>
            </a:solidFill>
            <a:miter lim="800000"/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/>
              <a:t>Our website's theme celebrates Neurodiversity with a palette of gentle hues.  The peach background, adorned with subtle orange and soothing blue undertones, creates a harmonious and welcoming environment.</a:t>
            </a:r>
            <a:endParaRPr lang="en-AU" sz="16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F98CA0-0B01-5718-CC23-9A6261ECFFC0}"/>
              </a:ext>
            </a:extLst>
          </p:cNvPr>
          <p:cNvSpPr txBox="1"/>
          <p:nvPr/>
        </p:nvSpPr>
        <p:spPr>
          <a:xfrm>
            <a:off x="665018" y="2618944"/>
            <a:ext cx="5142960" cy="2523768"/>
          </a:xfrm>
          <a:custGeom>
            <a:avLst/>
            <a:gdLst>
              <a:gd name="connsiteX0" fmla="*/ 0 w 5142960"/>
              <a:gd name="connsiteY0" fmla="*/ 0 h 2523768"/>
              <a:gd name="connsiteX1" fmla="*/ 745729 w 5142960"/>
              <a:gd name="connsiteY1" fmla="*/ 0 h 2523768"/>
              <a:gd name="connsiteX2" fmla="*/ 1234310 w 5142960"/>
              <a:gd name="connsiteY2" fmla="*/ 0 h 2523768"/>
              <a:gd name="connsiteX3" fmla="*/ 1980040 w 5142960"/>
              <a:gd name="connsiteY3" fmla="*/ 0 h 2523768"/>
              <a:gd name="connsiteX4" fmla="*/ 2520050 w 5142960"/>
              <a:gd name="connsiteY4" fmla="*/ 0 h 2523768"/>
              <a:gd name="connsiteX5" fmla="*/ 3060061 w 5142960"/>
              <a:gd name="connsiteY5" fmla="*/ 0 h 2523768"/>
              <a:gd name="connsiteX6" fmla="*/ 3600072 w 5142960"/>
              <a:gd name="connsiteY6" fmla="*/ 0 h 2523768"/>
              <a:gd name="connsiteX7" fmla="*/ 4191512 w 5142960"/>
              <a:gd name="connsiteY7" fmla="*/ 0 h 2523768"/>
              <a:gd name="connsiteX8" fmla="*/ 5142960 w 5142960"/>
              <a:gd name="connsiteY8" fmla="*/ 0 h 2523768"/>
              <a:gd name="connsiteX9" fmla="*/ 5142960 w 5142960"/>
              <a:gd name="connsiteY9" fmla="*/ 580467 h 2523768"/>
              <a:gd name="connsiteX10" fmla="*/ 5142960 w 5142960"/>
              <a:gd name="connsiteY10" fmla="*/ 1261884 h 2523768"/>
              <a:gd name="connsiteX11" fmla="*/ 5142960 w 5142960"/>
              <a:gd name="connsiteY11" fmla="*/ 1918064 h 2523768"/>
              <a:gd name="connsiteX12" fmla="*/ 5142960 w 5142960"/>
              <a:gd name="connsiteY12" fmla="*/ 2523768 h 2523768"/>
              <a:gd name="connsiteX13" fmla="*/ 4602949 w 5142960"/>
              <a:gd name="connsiteY13" fmla="*/ 2523768 h 2523768"/>
              <a:gd name="connsiteX14" fmla="*/ 4011509 w 5142960"/>
              <a:gd name="connsiteY14" fmla="*/ 2523768 h 2523768"/>
              <a:gd name="connsiteX15" fmla="*/ 3522928 w 5142960"/>
              <a:gd name="connsiteY15" fmla="*/ 2523768 h 2523768"/>
              <a:gd name="connsiteX16" fmla="*/ 2931487 w 5142960"/>
              <a:gd name="connsiteY16" fmla="*/ 2523768 h 2523768"/>
              <a:gd name="connsiteX17" fmla="*/ 2288617 w 5142960"/>
              <a:gd name="connsiteY17" fmla="*/ 2523768 h 2523768"/>
              <a:gd name="connsiteX18" fmla="*/ 1542888 w 5142960"/>
              <a:gd name="connsiteY18" fmla="*/ 2523768 h 2523768"/>
              <a:gd name="connsiteX19" fmla="*/ 848588 w 5142960"/>
              <a:gd name="connsiteY19" fmla="*/ 2523768 h 2523768"/>
              <a:gd name="connsiteX20" fmla="*/ 0 w 5142960"/>
              <a:gd name="connsiteY20" fmla="*/ 2523768 h 2523768"/>
              <a:gd name="connsiteX21" fmla="*/ 0 w 5142960"/>
              <a:gd name="connsiteY21" fmla="*/ 1892826 h 2523768"/>
              <a:gd name="connsiteX22" fmla="*/ 0 w 5142960"/>
              <a:gd name="connsiteY22" fmla="*/ 1261884 h 2523768"/>
              <a:gd name="connsiteX23" fmla="*/ 0 w 5142960"/>
              <a:gd name="connsiteY23" fmla="*/ 681417 h 2523768"/>
              <a:gd name="connsiteX24" fmla="*/ 0 w 5142960"/>
              <a:gd name="connsiteY24" fmla="*/ 0 h 25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142960" h="2523768" extrusionOk="0">
                <a:moveTo>
                  <a:pt x="0" y="0"/>
                </a:moveTo>
                <a:cubicBezTo>
                  <a:pt x="173267" y="34195"/>
                  <a:pt x="449603" y="23725"/>
                  <a:pt x="745729" y="0"/>
                </a:cubicBezTo>
                <a:cubicBezTo>
                  <a:pt x="1041855" y="-23725"/>
                  <a:pt x="1113324" y="388"/>
                  <a:pt x="1234310" y="0"/>
                </a:cubicBezTo>
                <a:cubicBezTo>
                  <a:pt x="1355296" y="-388"/>
                  <a:pt x="1826672" y="36339"/>
                  <a:pt x="1980040" y="0"/>
                </a:cubicBezTo>
                <a:cubicBezTo>
                  <a:pt x="2133408" y="-36339"/>
                  <a:pt x="2340620" y="12588"/>
                  <a:pt x="2520050" y="0"/>
                </a:cubicBezTo>
                <a:cubicBezTo>
                  <a:pt x="2699480" y="-12588"/>
                  <a:pt x="2940003" y="24984"/>
                  <a:pt x="3060061" y="0"/>
                </a:cubicBezTo>
                <a:cubicBezTo>
                  <a:pt x="3180119" y="-24984"/>
                  <a:pt x="3396560" y="-430"/>
                  <a:pt x="3600072" y="0"/>
                </a:cubicBezTo>
                <a:cubicBezTo>
                  <a:pt x="3803584" y="430"/>
                  <a:pt x="4064371" y="9393"/>
                  <a:pt x="4191512" y="0"/>
                </a:cubicBezTo>
                <a:cubicBezTo>
                  <a:pt x="4318653" y="-9393"/>
                  <a:pt x="4774761" y="28515"/>
                  <a:pt x="5142960" y="0"/>
                </a:cubicBezTo>
                <a:cubicBezTo>
                  <a:pt x="5120260" y="161450"/>
                  <a:pt x="5118718" y="325618"/>
                  <a:pt x="5142960" y="580467"/>
                </a:cubicBezTo>
                <a:cubicBezTo>
                  <a:pt x="5167202" y="835316"/>
                  <a:pt x="5132092" y="1116202"/>
                  <a:pt x="5142960" y="1261884"/>
                </a:cubicBezTo>
                <a:cubicBezTo>
                  <a:pt x="5153828" y="1407566"/>
                  <a:pt x="5144975" y="1688107"/>
                  <a:pt x="5142960" y="1918064"/>
                </a:cubicBezTo>
                <a:cubicBezTo>
                  <a:pt x="5140945" y="2148021"/>
                  <a:pt x="5145904" y="2297991"/>
                  <a:pt x="5142960" y="2523768"/>
                </a:cubicBezTo>
                <a:cubicBezTo>
                  <a:pt x="4898751" y="2537713"/>
                  <a:pt x="4792041" y="2510571"/>
                  <a:pt x="4602949" y="2523768"/>
                </a:cubicBezTo>
                <a:cubicBezTo>
                  <a:pt x="4413857" y="2536965"/>
                  <a:pt x="4205071" y="2537942"/>
                  <a:pt x="4011509" y="2523768"/>
                </a:cubicBezTo>
                <a:cubicBezTo>
                  <a:pt x="3817947" y="2509594"/>
                  <a:pt x="3764240" y="2499607"/>
                  <a:pt x="3522928" y="2523768"/>
                </a:cubicBezTo>
                <a:cubicBezTo>
                  <a:pt x="3281616" y="2547929"/>
                  <a:pt x="3097791" y="2536990"/>
                  <a:pt x="2931487" y="2523768"/>
                </a:cubicBezTo>
                <a:cubicBezTo>
                  <a:pt x="2765183" y="2510546"/>
                  <a:pt x="2550149" y="2494253"/>
                  <a:pt x="2288617" y="2523768"/>
                </a:cubicBezTo>
                <a:cubicBezTo>
                  <a:pt x="2027085" y="2553284"/>
                  <a:pt x="1826525" y="2540885"/>
                  <a:pt x="1542888" y="2523768"/>
                </a:cubicBezTo>
                <a:cubicBezTo>
                  <a:pt x="1259251" y="2506651"/>
                  <a:pt x="1093110" y="2537089"/>
                  <a:pt x="848588" y="2523768"/>
                </a:cubicBezTo>
                <a:cubicBezTo>
                  <a:pt x="604066" y="2510447"/>
                  <a:pt x="218083" y="2508209"/>
                  <a:pt x="0" y="2523768"/>
                </a:cubicBezTo>
                <a:cubicBezTo>
                  <a:pt x="31214" y="2317104"/>
                  <a:pt x="26830" y="2078619"/>
                  <a:pt x="0" y="1892826"/>
                </a:cubicBezTo>
                <a:cubicBezTo>
                  <a:pt x="-26830" y="1707033"/>
                  <a:pt x="10679" y="1446447"/>
                  <a:pt x="0" y="1261884"/>
                </a:cubicBezTo>
                <a:cubicBezTo>
                  <a:pt x="-10679" y="1077321"/>
                  <a:pt x="-12506" y="887013"/>
                  <a:pt x="0" y="681417"/>
                </a:cubicBezTo>
                <a:cubicBezTo>
                  <a:pt x="12506" y="475821"/>
                  <a:pt x="4529" y="275284"/>
                  <a:pt x="0" y="0"/>
                </a:cubicBezTo>
                <a:close/>
              </a:path>
            </a:pathLst>
          </a:custGeom>
          <a:noFill/>
          <a:ln w="19050" cap="flat">
            <a:noFill/>
            <a:miter lim="800000"/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/>
              <a:t>A Professional and Inclusive Design</a:t>
            </a:r>
          </a:p>
          <a:p>
            <a:pPr marL="285750" indent="-285750">
              <a:buFontTx/>
              <a:buChar char="-"/>
            </a:pPr>
            <a:r>
              <a:rPr lang="en-US" sz="1400"/>
              <a:t>Our design exemplifies professionalism while ensuring inclusivity for all visitors.</a:t>
            </a:r>
          </a:p>
          <a:p>
            <a:pPr marL="285750" indent="-285750">
              <a:buFontTx/>
              <a:buChar char="-"/>
            </a:pPr>
            <a:r>
              <a:rPr lang="en-US" sz="1400"/>
              <a:t>The thoughtful use of color, contrast, and typography promotes accessibility and enhances user experience.</a:t>
            </a:r>
          </a:p>
          <a:p>
            <a:pPr marL="285750" indent="-285750">
              <a:buFontTx/>
              <a:buChar char="-"/>
            </a:pPr>
            <a:endParaRPr lang="en-US" sz="1400"/>
          </a:p>
          <a:p>
            <a:r>
              <a:rPr lang="en-US" sz="1600" b="1"/>
              <a:t>Consistent Branding for Recognition</a:t>
            </a:r>
          </a:p>
          <a:p>
            <a:pPr marL="285750" indent="-285750">
              <a:buFontTx/>
              <a:buChar char="-"/>
            </a:pPr>
            <a:r>
              <a:rPr lang="en-US" sz="1400"/>
              <a:t>Consistency in branding reinforces recognition and our commitment to neurodiversity.</a:t>
            </a:r>
          </a:p>
          <a:p>
            <a:pPr marL="285750" indent="-285750">
              <a:buFontTx/>
              <a:buChar char="-"/>
            </a:pPr>
            <a:r>
              <a:rPr lang="en-US" sz="1400"/>
              <a:t>The peach background and complementary colors across the website reflect our identity and values.</a:t>
            </a:r>
            <a:endParaRPr lang="en-AU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96BD2D-964B-7327-18B0-857AAAD59D6A}"/>
              </a:ext>
            </a:extLst>
          </p:cNvPr>
          <p:cNvSpPr txBox="1"/>
          <p:nvPr/>
        </p:nvSpPr>
        <p:spPr>
          <a:xfrm>
            <a:off x="5971310" y="2618944"/>
            <a:ext cx="5378166" cy="2523768"/>
          </a:xfrm>
          <a:custGeom>
            <a:avLst/>
            <a:gdLst>
              <a:gd name="connsiteX0" fmla="*/ 0 w 5378166"/>
              <a:gd name="connsiteY0" fmla="*/ 0 h 2523768"/>
              <a:gd name="connsiteX1" fmla="*/ 779834 w 5378166"/>
              <a:gd name="connsiteY1" fmla="*/ 0 h 2523768"/>
              <a:gd name="connsiteX2" fmla="*/ 1290760 w 5378166"/>
              <a:gd name="connsiteY2" fmla="*/ 0 h 2523768"/>
              <a:gd name="connsiteX3" fmla="*/ 2070594 w 5378166"/>
              <a:gd name="connsiteY3" fmla="*/ 0 h 2523768"/>
              <a:gd name="connsiteX4" fmla="*/ 2635301 w 5378166"/>
              <a:gd name="connsiteY4" fmla="*/ 0 h 2523768"/>
              <a:gd name="connsiteX5" fmla="*/ 3200009 w 5378166"/>
              <a:gd name="connsiteY5" fmla="*/ 0 h 2523768"/>
              <a:gd name="connsiteX6" fmla="*/ 3764716 w 5378166"/>
              <a:gd name="connsiteY6" fmla="*/ 0 h 2523768"/>
              <a:gd name="connsiteX7" fmla="*/ 4383205 w 5378166"/>
              <a:gd name="connsiteY7" fmla="*/ 0 h 2523768"/>
              <a:gd name="connsiteX8" fmla="*/ 5378166 w 5378166"/>
              <a:gd name="connsiteY8" fmla="*/ 0 h 2523768"/>
              <a:gd name="connsiteX9" fmla="*/ 5378166 w 5378166"/>
              <a:gd name="connsiteY9" fmla="*/ 580467 h 2523768"/>
              <a:gd name="connsiteX10" fmla="*/ 5378166 w 5378166"/>
              <a:gd name="connsiteY10" fmla="*/ 1261884 h 2523768"/>
              <a:gd name="connsiteX11" fmla="*/ 5378166 w 5378166"/>
              <a:gd name="connsiteY11" fmla="*/ 1918064 h 2523768"/>
              <a:gd name="connsiteX12" fmla="*/ 5378166 w 5378166"/>
              <a:gd name="connsiteY12" fmla="*/ 2523768 h 2523768"/>
              <a:gd name="connsiteX13" fmla="*/ 4813459 w 5378166"/>
              <a:gd name="connsiteY13" fmla="*/ 2523768 h 2523768"/>
              <a:gd name="connsiteX14" fmla="*/ 4194969 w 5378166"/>
              <a:gd name="connsiteY14" fmla="*/ 2523768 h 2523768"/>
              <a:gd name="connsiteX15" fmla="*/ 3684044 w 5378166"/>
              <a:gd name="connsiteY15" fmla="*/ 2523768 h 2523768"/>
              <a:gd name="connsiteX16" fmla="*/ 3065555 w 5378166"/>
              <a:gd name="connsiteY16" fmla="*/ 2523768 h 2523768"/>
              <a:gd name="connsiteX17" fmla="*/ 2393284 w 5378166"/>
              <a:gd name="connsiteY17" fmla="*/ 2523768 h 2523768"/>
              <a:gd name="connsiteX18" fmla="*/ 1613450 w 5378166"/>
              <a:gd name="connsiteY18" fmla="*/ 2523768 h 2523768"/>
              <a:gd name="connsiteX19" fmla="*/ 887397 w 5378166"/>
              <a:gd name="connsiteY19" fmla="*/ 2523768 h 2523768"/>
              <a:gd name="connsiteX20" fmla="*/ 0 w 5378166"/>
              <a:gd name="connsiteY20" fmla="*/ 2523768 h 2523768"/>
              <a:gd name="connsiteX21" fmla="*/ 0 w 5378166"/>
              <a:gd name="connsiteY21" fmla="*/ 1892826 h 2523768"/>
              <a:gd name="connsiteX22" fmla="*/ 0 w 5378166"/>
              <a:gd name="connsiteY22" fmla="*/ 1261884 h 2523768"/>
              <a:gd name="connsiteX23" fmla="*/ 0 w 5378166"/>
              <a:gd name="connsiteY23" fmla="*/ 681417 h 2523768"/>
              <a:gd name="connsiteX24" fmla="*/ 0 w 5378166"/>
              <a:gd name="connsiteY24" fmla="*/ 0 h 2523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8166" h="2523768" extrusionOk="0">
                <a:moveTo>
                  <a:pt x="0" y="0"/>
                </a:moveTo>
                <a:cubicBezTo>
                  <a:pt x="287375" y="18145"/>
                  <a:pt x="620955" y="-18187"/>
                  <a:pt x="779834" y="0"/>
                </a:cubicBezTo>
                <a:cubicBezTo>
                  <a:pt x="938713" y="18187"/>
                  <a:pt x="1091371" y="6854"/>
                  <a:pt x="1290760" y="0"/>
                </a:cubicBezTo>
                <a:cubicBezTo>
                  <a:pt x="1490149" y="-6854"/>
                  <a:pt x="1827021" y="7181"/>
                  <a:pt x="2070594" y="0"/>
                </a:cubicBezTo>
                <a:cubicBezTo>
                  <a:pt x="2314167" y="-7181"/>
                  <a:pt x="2496744" y="24465"/>
                  <a:pt x="2635301" y="0"/>
                </a:cubicBezTo>
                <a:cubicBezTo>
                  <a:pt x="2773858" y="-24465"/>
                  <a:pt x="2933757" y="13252"/>
                  <a:pt x="3200009" y="0"/>
                </a:cubicBezTo>
                <a:cubicBezTo>
                  <a:pt x="3466261" y="-13252"/>
                  <a:pt x="3483014" y="-8466"/>
                  <a:pt x="3764716" y="0"/>
                </a:cubicBezTo>
                <a:cubicBezTo>
                  <a:pt x="4046418" y="8466"/>
                  <a:pt x="4213466" y="12493"/>
                  <a:pt x="4383205" y="0"/>
                </a:cubicBezTo>
                <a:cubicBezTo>
                  <a:pt x="4552944" y="-12493"/>
                  <a:pt x="5078374" y="16244"/>
                  <a:pt x="5378166" y="0"/>
                </a:cubicBezTo>
                <a:cubicBezTo>
                  <a:pt x="5355466" y="161450"/>
                  <a:pt x="5353924" y="325618"/>
                  <a:pt x="5378166" y="580467"/>
                </a:cubicBezTo>
                <a:cubicBezTo>
                  <a:pt x="5402408" y="835316"/>
                  <a:pt x="5367298" y="1116202"/>
                  <a:pt x="5378166" y="1261884"/>
                </a:cubicBezTo>
                <a:cubicBezTo>
                  <a:pt x="5389034" y="1407566"/>
                  <a:pt x="5380181" y="1688107"/>
                  <a:pt x="5378166" y="1918064"/>
                </a:cubicBezTo>
                <a:cubicBezTo>
                  <a:pt x="5376151" y="2148021"/>
                  <a:pt x="5381110" y="2297991"/>
                  <a:pt x="5378166" y="2523768"/>
                </a:cubicBezTo>
                <a:cubicBezTo>
                  <a:pt x="5243488" y="2550171"/>
                  <a:pt x="5050795" y="2547587"/>
                  <a:pt x="4813459" y="2523768"/>
                </a:cubicBezTo>
                <a:cubicBezTo>
                  <a:pt x="4576123" y="2499949"/>
                  <a:pt x="4469422" y="2533423"/>
                  <a:pt x="4194969" y="2523768"/>
                </a:cubicBezTo>
                <a:cubicBezTo>
                  <a:pt x="3920516" y="2514114"/>
                  <a:pt x="3834199" y="2507552"/>
                  <a:pt x="3684044" y="2523768"/>
                </a:cubicBezTo>
                <a:cubicBezTo>
                  <a:pt x="3533889" y="2539984"/>
                  <a:pt x="3274226" y="2532487"/>
                  <a:pt x="3065555" y="2523768"/>
                </a:cubicBezTo>
                <a:cubicBezTo>
                  <a:pt x="2856884" y="2515049"/>
                  <a:pt x="2592302" y="2504360"/>
                  <a:pt x="2393284" y="2523768"/>
                </a:cubicBezTo>
                <a:cubicBezTo>
                  <a:pt x="2194266" y="2543176"/>
                  <a:pt x="1806186" y="2548069"/>
                  <a:pt x="1613450" y="2523768"/>
                </a:cubicBezTo>
                <a:cubicBezTo>
                  <a:pt x="1420714" y="2499467"/>
                  <a:pt x="1146042" y="2489298"/>
                  <a:pt x="887397" y="2523768"/>
                </a:cubicBezTo>
                <a:cubicBezTo>
                  <a:pt x="628752" y="2558238"/>
                  <a:pt x="282307" y="2522836"/>
                  <a:pt x="0" y="2523768"/>
                </a:cubicBezTo>
                <a:cubicBezTo>
                  <a:pt x="31214" y="2317104"/>
                  <a:pt x="26830" y="2078619"/>
                  <a:pt x="0" y="1892826"/>
                </a:cubicBezTo>
                <a:cubicBezTo>
                  <a:pt x="-26830" y="1707033"/>
                  <a:pt x="10679" y="1446447"/>
                  <a:pt x="0" y="1261884"/>
                </a:cubicBezTo>
                <a:cubicBezTo>
                  <a:pt x="-10679" y="1077321"/>
                  <a:pt x="-12506" y="887013"/>
                  <a:pt x="0" y="681417"/>
                </a:cubicBezTo>
                <a:cubicBezTo>
                  <a:pt x="12506" y="475821"/>
                  <a:pt x="4529" y="275284"/>
                  <a:pt x="0" y="0"/>
                </a:cubicBezTo>
                <a:close/>
              </a:path>
            </a:pathLst>
          </a:custGeom>
          <a:noFill/>
          <a:ln w="19050" cap="flat">
            <a:noFill/>
            <a:miter lim="800000"/>
            <a:extLst>
              <a:ext uri="{C807C97D-BFC1-408E-A445-0C87EB9F89A2}">
                <ask:lineSketchStyleProps xmlns:ask="http://schemas.microsoft.com/office/drawing/2018/sketchyshapes" sd="112664671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b="1"/>
              <a:t>User-Centricity at the Heart</a:t>
            </a:r>
          </a:p>
          <a:p>
            <a:pPr marL="285750" indent="-285750">
              <a:buFontTx/>
              <a:buChar char="-"/>
            </a:pPr>
            <a:r>
              <a:rPr lang="en-US" sz="1400"/>
              <a:t>User-centric design empowers visitors, ensuring a seamless and meaningful journey.</a:t>
            </a:r>
          </a:p>
          <a:p>
            <a:pPr marL="285750" indent="-285750">
              <a:buFontTx/>
              <a:buChar char="-"/>
            </a:pPr>
            <a:r>
              <a:rPr lang="en-US" sz="1400"/>
              <a:t>With consideration for user needs, our design prioritizes ease of use and engagement.</a:t>
            </a:r>
          </a:p>
          <a:p>
            <a:pPr marL="285750" indent="-285750">
              <a:buFontTx/>
              <a:buChar char="-"/>
            </a:pPr>
            <a:endParaRPr lang="en-US" sz="1200"/>
          </a:p>
          <a:p>
            <a:r>
              <a:rPr lang="en-US" sz="1600" b="1"/>
              <a:t>Inspiring Positive Change</a:t>
            </a:r>
          </a:p>
          <a:p>
            <a:pPr marL="285750" indent="-285750">
              <a:buFontTx/>
              <a:buChar char="-"/>
            </a:pPr>
            <a:r>
              <a:rPr lang="en-US" sz="1400"/>
              <a:t>Beyond aesthetics, our design aims to inspire positive change and promote understanding.</a:t>
            </a:r>
          </a:p>
          <a:p>
            <a:pPr marL="285750" indent="-285750">
              <a:buFontTx/>
              <a:buChar char="-"/>
            </a:pPr>
            <a:r>
              <a:rPr lang="en-US" sz="1400"/>
              <a:t>Through a visually captivating experience, we aspire to foster dialogue and empathy for neurodiversity</a:t>
            </a:r>
            <a:r>
              <a:rPr lang="en-US" sz="1600" b="1"/>
              <a:t>.</a:t>
            </a:r>
            <a:endParaRPr lang="en-AU" sz="140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691AC4-8B5B-C7D9-384B-CBBF9FB9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83" y="-59646"/>
            <a:ext cx="7561338" cy="9189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APPEARANCE AND design </a:t>
            </a:r>
          </a:p>
        </p:txBody>
      </p:sp>
    </p:spTree>
    <p:extLst>
      <p:ext uri="{BB962C8B-B14F-4D97-AF65-F5344CB8AC3E}">
        <p14:creationId xmlns:p14="http://schemas.microsoft.com/office/powerpoint/2010/main" val="2418586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ainbow colored spiral with red text&#10;&#10;Description automatically generated">
            <a:extLst>
              <a:ext uri="{FF2B5EF4-FFF2-40B4-BE49-F238E27FC236}">
                <a16:creationId xmlns:a16="http://schemas.microsoft.com/office/drawing/2014/main" id="{45289AF9-BE45-4028-D13A-2C3B0AC0B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07" y="415203"/>
            <a:ext cx="2600325" cy="61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B563F5-F842-0F5D-38E9-152D748CF6D6}"/>
              </a:ext>
            </a:extLst>
          </p:cNvPr>
          <p:cNvSpPr txBox="1"/>
          <p:nvPr/>
        </p:nvSpPr>
        <p:spPr>
          <a:xfrm>
            <a:off x="361170" y="1550330"/>
            <a:ext cx="2738930" cy="954107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tx1"/>
                </a:solidFill>
              </a:rPr>
              <a:t>The logo </a:t>
            </a:r>
          </a:p>
          <a:p>
            <a:r>
              <a:rPr lang="en-US" sz="1400">
                <a:solidFill>
                  <a:schemeClr val="tx1"/>
                </a:solidFill>
              </a:rPr>
              <a:t>has been made with client preference of  the colorful infinity neurodivergent sign 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2A80C9-5F55-32FE-38B4-9BE5FA7D76F6}"/>
              </a:ext>
            </a:extLst>
          </p:cNvPr>
          <p:cNvSpPr txBox="1"/>
          <p:nvPr/>
        </p:nvSpPr>
        <p:spPr>
          <a:xfrm>
            <a:off x="7153923" y="3931231"/>
            <a:ext cx="3671455" cy="2308324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The theme and background color </a:t>
            </a:r>
          </a:p>
          <a:p>
            <a:r>
              <a:rPr lang="en-US">
                <a:solidFill>
                  <a:schemeClr val="tx1"/>
                </a:solidFill>
              </a:rPr>
              <a:t>is selected to be of peach with orange and blue undertones .</a:t>
            </a:r>
          </a:p>
          <a:p>
            <a:r>
              <a:rPr lang="en-US">
                <a:solidFill>
                  <a:schemeClr val="tx1"/>
                </a:solidFill>
              </a:rPr>
              <a:t>Keeping in mind both serenity and boldness that the entity relates to. Minimalistic use of pictures and videos to combat cluttered appearance .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80F26C9-17D1-25AC-D8E7-31DE509B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63" y="2836352"/>
            <a:ext cx="4073814" cy="2649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screenshot of a website&#10;&#10;Description automatically generated">
            <a:extLst>
              <a:ext uri="{FF2B5EF4-FFF2-40B4-BE49-F238E27FC236}">
                <a16:creationId xmlns:a16="http://schemas.microsoft.com/office/drawing/2014/main" id="{936B1A69-F6E6-CACF-BAC8-709B9753D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713" y="623042"/>
            <a:ext cx="4276898" cy="2781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47B1E0-0185-09E6-8DBE-55E3B2272981}"/>
              </a:ext>
            </a:extLst>
          </p:cNvPr>
          <p:cNvCxnSpPr>
            <a:cxnSpLocks/>
          </p:cNvCxnSpPr>
          <p:nvPr/>
        </p:nvCxnSpPr>
        <p:spPr>
          <a:xfrm>
            <a:off x="5721927" y="1327428"/>
            <a:ext cx="0" cy="3672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BBFAD827-F98D-C6C7-0E18-EBA612A4F353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7039775" y="2397417"/>
            <a:ext cx="114149" cy="26879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3F03623-7EEE-8AC9-A489-F9604E80C62B}"/>
              </a:ext>
            </a:extLst>
          </p:cNvPr>
          <p:cNvCxnSpPr>
            <a:cxnSpLocks/>
          </p:cNvCxnSpPr>
          <p:nvPr/>
        </p:nvCxnSpPr>
        <p:spPr>
          <a:xfrm flipH="1" flipV="1">
            <a:off x="5133112" y="4294909"/>
            <a:ext cx="2020810" cy="901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5F18A7-54EB-0804-C4F4-9C6DBDB7D4DB}"/>
              </a:ext>
            </a:extLst>
          </p:cNvPr>
          <p:cNvCxnSpPr>
            <a:cxnSpLocks/>
          </p:cNvCxnSpPr>
          <p:nvPr/>
        </p:nvCxnSpPr>
        <p:spPr>
          <a:xfrm flipV="1">
            <a:off x="1231928" y="914400"/>
            <a:ext cx="0" cy="63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79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27362D1-751F-85D8-46BB-A56D496BB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37188"/>
            <a:ext cx="4326082" cy="990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Choice of Design</a:t>
            </a:r>
          </a:p>
        </p:txBody>
      </p:sp>
      <p:graphicFrame>
        <p:nvGraphicFramePr>
          <p:cNvPr id="38" name="TextBox 26">
            <a:extLst>
              <a:ext uri="{FF2B5EF4-FFF2-40B4-BE49-F238E27FC236}">
                <a16:creationId xmlns:a16="http://schemas.microsoft.com/office/drawing/2014/main" id="{4BCC208B-1670-894A-8A28-F4C65B8A9D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202659"/>
              </p:ext>
            </p:extLst>
          </p:nvPr>
        </p:nvGraphicFramePr>
        <p:xfrm>
          <a:off x="952500" y="1548580"/>
          <a:ext cx="4191000" cy="3890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625295B2-F61E-BD58-3006-4B096CC3A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585044"/>
            <a:ext cx="6096000" cy="3272945"/>
          </a:xfrm>
          <a:prstGeom prst="rect">
            <a:avLst/>
          </a:prstGeom>
        </p:spPr>
      </p:pic>
      <p:pic>
        <p:nvPicPr>
          <p:cNvPr id="33" name="Picture 32" descr="A screenshot of a computer&#10;&#10;Description automatically generated">
            <a:extLst>
              <a:ext uri="{FF2B5EF4-FFF2-40B4-BE49-F238E27FC236}">
                <a16:creationId xmlns:a16="http://schemas.microsoft.com/office/drawing/2014/main" id="{A0384A92-2244-F1FB-ED99-C12EB974D3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496"/>
          <a:stretch/>
        </p:blipFill>
        <p:spPr>
          <a:xfrm>
            <a:off x="6096000" y="-31367"/>
            <a:ext cx="6096000" cy="3469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40821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BBF1-8B61-C423-ACC5-DDEF897A5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056" y="2288754"/>
            <a:ext cx="3629891" cy="22830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USABILITY  </a:t>
            </a:r>
          </a:p>
        </p:txBody>
      </p:sp>
      <p:pic>
        <p:nvPicPr>
          <p:cNvPr id="5" name="Content Placeholder 4" descr="A close-up of an old person using a phone&#10;&#10;Description automatically generated">
            <a:extLst>
              <a:ext uri="{FF2B5EF4-FFF2-40B4-BE49-F238E27FC236}">
                <a16:creationId xmlns:a16="http://schemas.microsoft.com/office/drawing/2014/main" id="{101E9AC9-80A6-593A-0759-E3DA5A3FF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582" r="33062"/>
          <a:stretch/>
        </p:blipFill>
        <p:spPr>
          <a:xfrm>
            <a:off x="0" y="0"/>
            <a:ext cx="6096000" cy="68554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6D4E82-E2C8-FAD7-7003-B34E6E1FA9FB}"/>
              </a:ext>
            </a:extLst>
          </p:cNvPr>
          <p:cNvSpPr txBox="1"/>
          <p:nvPr/>
        </p:nvSpPr>
        <p:spPr>
          <a:xfrm>
            <a:off x="3809797" y="6657945"/>
            <a:ext cx="22862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bundabergnow.com/2020/05/15/seniors-can-connect-through-smart-phon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2EADF1-B7BE-7446-0C6F-E00197D659D3}"/>
              </a:ext>
            </a:extLst>
          </p:cNvPr>
          <p:cNvSpPr txBox="1">
            <a:spLocks/>
          </p:cNvSpPr>
          <p:nvPr/>
        </p:nvSpPr>
        <p:spPr>
          <a:xfrm>
            <a:off x="7152017" y="193968"/>
            <a:ext cx="4326082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Usability </a:t>
            </a:r>
          </a:p>
        </p:txBody>
      </p:sp>
      <p:pic>
        <p:nvPicPr>
          <p:cNvPr id="7" name="Picture 7" descr="A black background with pink lines&#10;&#10;Description automatically generated">
            <a:extLst>
              <a:ext uri="{FF2B5EF4-FFF2-40B4-BE49-F238E27FC236}">
                <a16:creationId xmlns:a16="http://schemas.microsoft.com/office/drawing/2014/main" id="{943F1F69-1523-9459-BC8E-355962481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758" y="1781925"/>
            <a:ext cx="4813539" cy="43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266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99AA5FF9-B77A-637F-0E4C-A8A44EB05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34" y="1123527"/>
            <a:ext cx="3174087" cy="206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screenshot of a website&#10;&#10;Description automatically generated">
            <a:extLst>
              <a:ext uri="{FF2B5EF4-FFF2-40B4-BE49-F238E27FC236}">
                <a16:creationId xmlns:a16="http://schemas.microsoft.com/office/drawing/2014/main" id="{4A3E064B-8FA5-D1B4-5590-A926823C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11" y="3671316"/>
            <a:ext cx="3164632" cy="2057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371FCB2-EF4F-8F95-BCFE-CB92E0D9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503" y="1661327"/>
            <a:ext cx="6184580" cy="4019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0FB32A8-50E2-E6C9-7674-53EF7FE7987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610601" y="1766591"/>
            <a:ext cx="1939637" cy="9005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22A46C28-A0EB-150F-473F-3B8224BA5443}"/>
              </a:ext>
            </a:extLst>
          </p:cNvPr>
          <p:cNvSpPr/>
          <p:nvPr/>
        </p:nvSpPr>
        <p:spPr>
          <a:xfrm>
            <a:off x="9564494" y="178722"/>
            <a:ext cx="2148533" cy="93043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7FF859-2F8E-57EF-45A8-702461CF5C8E}"/>
              </a:ext>
            </a:extLst>
          </p:cNvPr>
          <p:cNvSpPr/>
          <p:nvPr/>
        </p:nvSpPr>
        <p:spPr>
          <a:xfrm>
            <a:off x="4696690" y="230116"/>
            <a:ext cx="2376055" cy="1213669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5AFA92-6246-B031-69C1-84EAD48A8EBC}"/>
              </a:ext>
            </a:extLst>
          </p:cNvPr>
          <p:cNvCxnSpPr/>
          <p:nvPr/>
        </p:nvCxnSpPr>
        <p:spPr>
          <a:xfrm flipH="1">
            <a:off x="3920836" y="1415938"/>
            <a:ext cx="1551709" cy="739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BDD68E-88D6-6560-BCC9-10C73D168F23}"/>
              </a:ext>
            </a:extLst>
          </p:cNvPr>
          <p:cNvCxnSpPr>
            <a:cxnSpLocks/>
          </p:cNvCxnSpPr>
          <p:nvPr/>
        </p:nvCxnSpPr>
        <p:spPr>
          <a:xfrm flipH="1">
            <a:off x="4076546" y="1568338"/>
            <a:ext cx="1548399" cy="3131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EED0719-3319-30C5-0DCB-12C854D7B5D4}"/>
              </a:ext>
            </a:extLst>
          </p:cNvPr>
          <p:cNvSpPr txBox="1"/>
          <p:nvPr/>
        </p:nvSpPr>
        <p:spPr>
          <a:xfrm>
            <a:off x="5153891" y="651164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DFDE5B-A1A2-4DF3-C7DF-B120B34806B7}"/>
              </a:ext>
            </a:extLst>
          </p:cNvPr>
          <p:cNvSpPr txBox="1"/>
          <p:nvPr/>
        </p:nvSpPr>
        <p:spPr>
          <a:xfrm>
            <a:off x="4675908" y="348779"/>
            <a:ext cx="2420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of content forms</a:t>
            </a:r>
          </a:p>
          <a:p>
            <a:r>
              <a:rPr lang="en-US"/>
              <a:t> to allocate </a:t>
            </a:r>
          </a:p>
          <a:p>
            <a:r>
              <a:rPr lang="en-US"/>
              <a:t>Information effectively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D5324B-7CC4-FBCA-755D-40DA33977AD4}"/>
              </a:ext>
            </a:extLst>
          </p:cNvPr>
          <p:cNvSpPr txBox="1"/>
          <p:nvPr/>
        </p:nvSpPr>
        <p:spPr>
          <a:xfrm>
            <a:off x="9560267" y="137505"/>
            <a:ext cx="222203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The forms made easy and simple for </a:t>
            </a:r>
          </a:p>
          <a:p>
            <a:r>
              <a:rPr lang="en-US"/>
              <a:t>Quick enrollment </a:t>
            </a:r>
          </a:p>
        </p:txBody>
      </p:sp>
    </p:spTree>
    <p:extLst>
      <p:ext uri="{BB962C8B-B14F-4D97-AF65-F5344CB8AC3E}">
        <p14:creationId xmlns:p14="http://schemas.microsoft.com/office/powerpoint/2010/main" val="62232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website&#10;&#10;Description automatically generated">
            <a:extLst>
              <a:ext uri="{FF2B5EF4-FFF2-40B4-BE49-F238E27FC236}">
                <a16:creationId xmlns:a16="http://schemas.microsoft.com/office/drawing/2014/main" id="{84579632-0BCF-3F96-20D6-E618F1A32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3334" y="3747279"/>
            <a:ext cx="4213385" cy="2740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website&#10;&#10;Description automatically generated">
            <a:extLst>
              <a:ext uri="{FF2B5EF4-FFF2-40B4-BE49-F238E27FC236}">
                <a16:creationId xmlns:a16="http://schemas.microsoft.com/office/drawing/2014/main" id="{19750753-DDD8-846F-92B9-28204045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293" y="3749133"/>
            <a:ext cx="2578882" cy="2148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13EE071-D91A-89BF-526F-BB640C957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37" y="3747279"/>
            <a:ext cx="3862799" cy="2512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E65743-5BB0-C646-FF23-499E1DC9B8A3}"/>
              </a:ext>
            </a:extLst>
          </p:cNvPr>
          <p:cNvSpPr/>
          <p:nvPr/>
        </p:nvSpPr>
        <p:spPr>
          <a:xfrm>
            <a:off x="1704109" y="1205344"/>
            <a:ext cx="2147455" cy="17543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3122AD-0DA7-465C-C70E-62E1B81D1CBB}"/>
              </a:ext>
            </a:extLst>
          </p:cNvPr>
          <p:cNvSpPr/>
          <p:nvPr/>
        </p:nvSpPr>
        <p:spPr>
          <a:xfrm>
            <a:off x="4278436" y="598587"/>
            <a:ext cx="2147455" cy="162972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98D18E-E961-40A2-8391-376BB58D0F39}"/>
              </a:ext>
            </a:extLst>
          </p:cNvPr>
          <p:cNvSpPr/>
          <p:nvPr/>
        </p:nvSpPr>
        <p:spPr>
          <a:xfrm>
            <a:off x="7980218" y="630381"/>
            <a:ext cx="2147455" cy="232928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A68FB0-62B0-7741-FAB9-267FDCF5E17C}"/>
              </a:ext>
            </a:extLst>
          </p:cNvPr>
          <p:cNvCxnSpPr>
            <a:cxnSpLocks/>
          </p:cNvCxnSpPr>
          <p:nvPr/>
        </p:nvCxnSpPr>
        <p:spPr>
          <a:xfrm>
            <a:off x="3089564" y="2959669"/>
            <a:ext cx="0" cy="1058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845B49D-3F1B-F181-5921-4130F32B37F4}"/>
              </a:ext>
            </a:extLst>
          </p:cNvPr>
          <p:cNvCxnSpPr/>
          <p:nvPr/>
        </p:nvCxnSpPr>
        <p:spPr>
          <a:xfrm>
            <a:off x="5043055" y="1748516"/>
            <a:ext cx="858981" cy="214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9CA0A68-8DC9-9E9B-AD83-0BFE19F0A1D1}"/>
              </a:ext>
            </a:extLst>
          </p:cNvPr>
          <p:cNvCxnSpPr/>
          <p:nvPr/>
        </p:nvCxnSpPr>
        <p:spPr>
          <a:xfrm>
            <a:off x="8839200" y="1780309"/>
            <a:ext cx="484909" cy="2348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EA3030C-B98E-132D-3E9A-F8EB86E680C8}"/>
              </a:ext>
            </a:extLst>
          </p:cNvPr>
          <p:cNvSpPr txBox="1"/>
          <p:nvPr/>
        </p:nvSpPr>
        <p:spPr>
          <a:xfrm>
            <a:off x="1647397" y="1165520"/>
            <a:ext cx="21474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 built SOE with 75% accuracy measure to easily trace key words that the customer wants to find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DAB2D2-8442-9BC4-6606-AE592690949F}"/>
              </a:ext>
            </a:extLst>
          </p:cNvPr>
          <p:cNvSpPr txBox="1"/>
          <p:nvPr/>
        </p:nvSpPr>
        <p:spPr>
          <a:xfrm>
            <a:off x="4277960" y="674783"/>
            <a:ext cx="2142438" cy="1763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Subpages divide the </a:t>
            </a:r>
          </a:p>
          <a:p>
            <a:r>
              <a:rPr lang="en-US"/>
              <a:t>Categories into a neat allocation of choice among many choices.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9D7B7A-B123-A863-F24D-4081B1CD0658}"/>
              </a:ext>
            </a:extLst>
          </p:cNvPr>
          <p:cNvSpPr txBox="1"/>
          <p:nvPr/>
        </p:nvSpPr>
        <p:spPr>
          <a:xfrm>
            <a:off x="8007926" y="715381"/>
            <a:ext cx="2147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colors and pictures </a:t>
            </a:r>
          </a:p>
          <a:p>
            <a:r>
              <a:rPr lang="en-US"/>
              <a:t>Kept serene and minimalist </a:t>
            </a:r>
          </a:p>
          <a:p>
            <a:r>
              <a:rPr lang="en-US"/>
              <a:t>Incorporation of light and dark </a:t>
            </a:r>
          </a:p>
          <a:p>
            <a:r>
              <a:rPr lang="en-US"/>
              <a:t>contrasting colors 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43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53F1F-3588-AAE5-05B5-51A2C890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7158"/>
            <a:ext cx="10287000" cy="678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/>
              <a:t>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50C14-35C7-2EDC-FF46-732DE74DE0B6}"/>
              </a:ext>
            </a:extLst>
          </p:cNvPr>
          <p:cNvSpPr txBox="1"/>
          <p:nvPr/>
        </p:nvSpPr>
        <p:spPr>
          <a:xfrm>
            <a:off x="1450376" y="1141425"/>
            <a:ext cx="3603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Access to extensive resources that covers a diverse range of topics related to Neurodiversity.</a:t>
            </a:r>
          </a:p>
        </p:txBody>
      </p:sp>
      <p:pic>
        <p:nvPicPr>
          <p:cNvPr id="13" name="Graphic 12" descr="Closed book with solid fill">
            <a:extLst>
              <a:ext uri="{FF2B5EF4-FFF2-40B4-BE49-F238E27FC236}">
                <a16:creationId xmlns:a16="http://schemas.microsoft.com/office/drawing/2014/main" id="{75ED772F-250D-3191-F997-11873788E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558" y="1132841"/>
            <a:ext cx="822513" cy="822513"/>
          </a:xfrm>
          <a:prstGeom prst="rect">
            <a:avLst/>
          </a:prstGeom>
        </p:spPr>
      </p:pic>
      <p:pic>
        <p:nvPicPr>
          <p:cNvPr id="15" name="Graphic 14" descr="Remote learning language with solid fill">
            <a:extLst>
              <a:ext uri="{FF2B5EF4-FFF2-40B4-BE49-F238E27FC236}">
                <a16:creationId xmlns:a16="http://schemas.microsoft.com/office/drawing/2014/main" id="{D6C91BE7-1ADC-4530-841B-D8E9AF2E0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825" y="2319049"/>
            <a:ext cx="822513" cy="82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2CA394-C3D5-4143-8F6B-AB01D3DCC588}"/>
              </a:ext>
            </a:extLst>
          </p:cNvPr>
          <p:cNvSpPr txBox="1"/>
          <p:nvPr/>
        </p:nvSpPr>
        <p:spPr>
          <a:xfrm>
            <a:off x="1450374" y="2251046"/>
            <a:ext cx="399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Subscription to learning modules designed to promote understanding and empathy for neurodiversity.</a:t>
            </a:r>
          </a:p>
        </p:txBody>
      </p:sp>
      <p:pic>
        <p:nvPicPr>
          <p:cNvPr id="18" name="Graphic 17" descr="Online meeting with solid fill">
            <a:extLst>
              <a:ext uri="{FF2B5EF4-FFF2-40B4-BE49-F238E27FC236}">
                <a16:creationId xmlns:a16="http://schemas.microsoft.com/office/drawing/2014/main" id="{5AE46588-B80D-9E3F-C9A5-683F6E5472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8818" y="3428670"/>
            <a:ext cx="741557" cy="8244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ED4381F-4291-D8C9-99A8-60F7F7BACBC4}"/>
              </a:ext>
            </a:extLst>
          </p:cNvPr>
          <p:cNvSpPr txBox="1"/>
          <p:nvPr/>
        </p:nvSpPr>
        <p:spPr>
          <a:xfrm>
            <a:off x="1411129" y="3421430"/>
            <a:ext cx="3991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Coaching and consulting available with experts and peers through online sessions and services.</a:t>
            </a:r>
          </a:p>
        </p:txBody>
      </p:sp>
      <p:pic>
        <p:nvPicPr>
          <p:cNvPr id="24" name="Graphic 23" descr="Cursor with solid fill">
            <a:extLst>
              <a:ext uri="{FF2B5EF4-FFF2-40B4-BE49-F238E27FC236}">
                <a16:creationId xmlns:a16="http://schemas.microsoft.com/office/drawing/2014/main" id="{61828236-28F6-D4F2-7855-9B933633A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095" y="4439989"/>
            <a:ext cx="824400" cy="82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F56C92-18D3-097C-043D-867F0519D18B}"/>
              </a:ext>
            </a:extLst>
          </p:cNvPr>
          <p:cNvSpPr txBox="1"/>
          <p:nvPr/>
        </p:nvSpPr>
        <p:spPr>
          <a:xfrm>
            <a:off x="1506071" y="4597095"/>
            <a:ext cx="3991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User-friendly navigation that makes exploring the website effortless.</a:t>
            </a:r>
          </a:p>
        </p:txBody>
      </p:sp>
      <p:pic>
        <p:nvPicPr>
          <p:cNvPr id="28" name="Graphic 27" descr="Shield Tick with solid fill">
            <a:extLst>
              <a:ext uri="{FF2B5EF4-FFF2-40B4-BE49-F238E27FC236}">
                <a16:creationId xmlns:a16="http://schemas.microsoft.com/office/drawing/2014/main" id="{D177A273-EB86-9F25-DFB8-CA5E508C61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75582" y="1124908"/>
            <a:ext cx="824400" cy="82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1FC094-F09A-06FB-3868-4D1BEBC4637D}"/>
              </a:ext>
            </a:extLst>
          </p:cNvPr>
          <p:cNvSpPr txBox="1"/>
          <p:nvPr/>
        </p:nvSpPr>
        <p:spPr>
          <a:xfrm>
            <a:off x="7904630" y="1075443"/>
            <a:ext cx="3603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Secured and private online environment that respects user confidentiality.</a:t>
            </a:r>
          </a:p>
        </p:txBody>
      </p:sp>
      <p:pic>
        <p:nvPicPr>
          <p:cNvPr id="31" name="Graphic 30" descr="Daily calendar with solid fill">
            <a:extLst>
              <a:ext uri="{FF2B5EF4-FFF2-40B4-BE49-F238E27FC236}">
                <a16:creationId xmlns:a16="http://schemas.microsoft.com/office/drawing/2014/main" id="{633C59B7-1EF7-4946-1E41-A78605FBFF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75582" y="2105640"/>
            <a:ext cx="824400" cy="8244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FAFD19-AB3F-4595-7723-A8FCA7232609}"/>
              </a:ext>
            </a:extLst>
          </p:cNvPr>
          <p:cNvSpPr txBox="1"/>
          <p:nvPr/>
        </p:nvSpPr>
        <p:spPr>
          <a:xfrm>
            <a:off x="7904630" y="2105640"/>
            <a:ext cx="4287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Notifications for upcoming events, workshops and webinars dedicated to Neurodiversity</a:t>
            </a:r>
          </a:p>
        </p:txBody>
      </p:sp>
      <p:pic>
        <p:nvPicPr>
          <p:cNvPr id="34" name="Graphic 33" descr="Receiver with solid fill">
            <a:extLst>
              <a:ext uri="{FF2B5EF4-FFF2-40B4-BE49-F238E27FC236}">
                <a16:creationId xmlns:a16="http://schemas.microsoft.com/office/drawing/2014/main" id="{50F317C1-65E8-5E4A-2A09-69E6F3A09D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75582" y="3291764"/>
            <a:ext cx="824400" cy="8244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1D64099-68FD-14A8-11BB-0062EA42441C}"/>
              </a:ext>
            </a:extLst>
          </p:cNvPr>
          <p:cNvSpPr txBox="1"/>
          <p:nvPr/>
        </p:nvSpPr>
        <p:spPr>
          <a:xfrm>
            <a:off x="7904630" y="3351957"/>
            <a:ext cx="365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“Get in Touch” to  contact us for any inquiries, feedback or support.</a:t>
            </a:r>
          </a:p>
        </p:txBody>
      </p:sp>
      <p:pic>
        <p:nvPicPr>
          <p:cNvPr id="39" name="Graphic 38" descr="Group success with solid fill">
            <a:extLst>
              <a:ext uri="{FF2B5EF4-FFF2-40B4-BE49-F238E27FC236}">
                <a16:creationId xmlns:a16="http://schemas.microsoft.com/office/drawing/2014/main" id="{AF338377-4992-EA23-3F72-CA9E8CFDDF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975582" y="4346009"/>
            <a:ext cx="824400" cy="8244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5260F6-41B1-CB67-2304-0F8F0CD1F467}"/>
              </a:ext>
            </a:extLst>
          </p:cNvPr>
          <p:cNvSpPr txBox="1"/>
          <p:nvPr/>
        </p:nvSpPr>
        <p:spPr>
          <a:xfrm>
            <a:off x="7904630" y="4299730"/>
            <a:ext cx="4085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Newsletter signup for joining vibrant community of neurodiversity advocates and supporter. </a:t>
            </a:r>
          </a:p>
        </p:txBody>
      </p:sp>
      <p:pic>
        <p:nvPicPr>
          <p:cNvPr id="42" name="Graphic 41" descr="Magnifying glass with solid fill">
            <a:extLst>
              <a:ext uri="{FF2B5EF4-FFF2-40B4-BE49-F238E27FC236}">
                <a16:creationId xmlns:a16="http://schemas.microsoft.com/office/drawing/2014/main" id="{420E093E-9566-66D7-C0A6-C936D0EC677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83558" y="5451308"/>
            <a:ext cx="824400" cy="8244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3B1709C-2F34-969E-0F80-798D02A13311}"/>
              </a:ext>
            </a:extLst>
          </p:cNvPr>
          <p:cNvSpPr txBox="1"/>
          <p:nvPr/>
        </p:nvSpPr>
        <p:spPr>
          <a:xfrm>
            <a:off x="1506071" y="5499524"/>
            <a:ext cx="4290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Search bar to explore and search through the website and discover resources based on the keyword. </a:t>
            </a:r>
          </a:p>
        </p:txBody>
      </p:sp>
      <p:pic>
        <p:nvPicPr>
          <p:cNvPr id="45" name="Graphic 44" descr="Brain in head with solid fill">
            <a:extLst>
              <a:ext uri="{FF2B5EF4-FFF2-40B4-BE49-F238E27FC236}">
                <a16:creationId xmlns:a16="http://schemas.microsoft.com/office/drawing/2014/main" id="{F3B6C5B2-E1F0-A2D3-E53B-110DB50C35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75582" y="5451308"/>
            <a:ext cx="824400" cy="8244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86E0427-682C-208C-8709-61A9B7ABBEB2}"/>
              </a:ext>
            </a:extLst>
          </p:cNvPr>
          <p:cNvSpPr txBox="1"/>
          <p:nvPr/>
        </p:nvSpPr>
        <p:spPr>
          <a:xfrm>
            <a:off x="7904630" y="5678842"/>
            <a:ext cx="408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Quiz!</a:t>
            </a:r>
          </a:p>
        </p:txBody>
      </p:sp>
    </p:spTree>
    <p:extLst>
      <p:ext uri="{BB962C8B-B14F-4D97-AF65-F5344CB8AC3E}">
        <p14:creationId xmlns:p14="http://schemas.microsoft.com/office/powerpoint/2010/main" val="386086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olume indicators">
            <a:extLst>
              <a:ext uri="{FF2B5EF4-FFF2-40B4-BE49-F238E27FC236}">
                <a16:creationId xmlns:a16="http://schemas.microsoft.com/office/drawing/2014/main" id="{FA3C1E87-FDB4-DECF-C091-4370E071C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071" b="8999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A11B9F-4A88-1350-7857-05D488433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0" y="189213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 device Compatibility </a:t>
            </a:r>
          </a:p>
        </p:txBody>
      </p:sp>
    </p:spTree>
    <p:extLst>
      <p:ext uri="{BB962C8B-B14F-4D97-AF65-F5344CB8AC3E}">
        <p14:creationId xmlns:p14="http://schemas.microsoft.com/office/powerpoint/2010/main" val="3206900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5A364-9B24-9329-C3A9-B9482E1E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555" y="0"/>
            <a:ext cx="10287000" cy="1147762"/>
          </a:xfrm>
        </p:spPr>
        <p:txBody>
          <a:bodyPr/>
          <a:lstStyle/>
          <a:p>
            <a:r>
              <a:rPr lang="en-US"/>
              <a:t>Mobile view 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F2B6E43-1484-2D0B-BA31-911355D3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9443" y="1732208"/>
            <a:ext cx="1976390" cy="4277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39E5496-A657-7853-7D16-D5D056DB1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927" y="1650857"/>
            <a:ext cx="2013982" cy="4358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quiz&#10;&#10;Description automatically generated">
            <a:extLst>
              <a:ext uri="{FF2B5EF4-FFF2-40B4-BE49-F238E27FC236}">
                <a16:creationId xmlns:a16="http://schemas.microsoft.com/office/drawing/2014/main" id="{B5CA4157-70C7-E34B-2F1B-56651BBAA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11" y="1650857"/>
            <a:ext cx="2013982" cy="4358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6FEC25A7-D26B-1F48-C81F-2D06BBCDA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44" y="1650857"/>
            <a:ext cx="1938800" cy="419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18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C6F8EF8-DB86-BC7F-35DC-B66F068FC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DE52ED-9672-C6F4-5341-0DADA991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505" y="788505"/>
            <a:ext cx="5280991" cy="5280991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4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8FD5C-DD4D-6CD5-7843-815802185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05000"/>
            <a:ext cx="4114801" cy="174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000000"/>
                </a:solidFill>
              </a:rPr>
              <a:t>Solution demonstration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8FFDED-D19A-5971-9E62-D66F69A8F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1426"/>
            <a:ext cx="971155" cy="0"/>
          </a:xfrm>
          <a:prstGeom prst="line">
            <a:avLst/>
          </a:prstGeom>
          <a:ln w="317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43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6" descr="Multi-coloured paper-craft art">
            <a:extLst>
              <a:ext uri="{FF2B5EF4-FFF2-40B4-BE49-F238E27FC236}">
                <a16:creationId xmlns:a16="http://schemas.microsoft.com/office/drawing/2014/main" id="{E5651FD6-F2AE-CF03-95D5-779145BF1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2" r="19214" b="-1"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97B598-7894-38C5-C338-A316189B1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429000"/>
            <a:ext cx="4533153" cy="23323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 and project background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F0676B-20C3-8095-1942-9708806F33CD}"/>
              </a:ext>
            </a:extLst>
          </p:cNvPr>
          <p:cNvSpPr txBox="1"/>
          <p:nvPr/>
        </p:nvSpPr>
        <p:spPr>
          <a:xfrm>
            <a:off x="7029448" y="762000"/>
            <a:ext cx="4219149" cy="533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/>
              <a:t>Proposed Project  is to develop a comprehensive website for AVS empowerment, an organization dedicated to supporting and empowering the neurodiverse community 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b="1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/>
              <a:t>The website will serve as a central platform for sales of educational services, providing webinars, blog posts, create  awareness, challenge misconception and promote empathy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b="1"/>
              <a:t> </a:t>
            </a:r>
          </a:p>
        </p:txBody>
      </p:sp>
      <p:pic>
        <p:nvPicPr>
          <p:cNvPr id="15" name="Picture 14" descr="A rainbow colored infinity symbol&#10;&#10;Description automatically generated">
            <a:extLst>
              <a:ext uri="{FF2B5EF4-FFF2-40B4-BE49-F238E27FC236}">
                <a16:creationId xmlns:a16="http://schemas.microsoft.com/office/drawing/2014/main" id="{B8BF4DD6-2E13-4097-2672-AACD0767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2730">
            <a:off x="3077159" y="1626345"/>
            <a:ext cx="1675170" cy="725907"/>
          </a:xfrm>
          <a:prstGeom prst="rect">
            <a:avLst/>
          </a:prstGeom>
        </p:spPr>
      </p:pic>
      <p:pic>
        <p:nvPicPr>
          <p:cNvPr id="17" name="Picture 16" descr="A person in a black suit&#10;&#10;Description automatically generated">
            <a:extLst>
              <a:ext uri="{FF2B5EF4-FFF2-40B4-BE49-F238E27FC236}">
                <a16:creationId xmlns:a16="http://schemas.microsoft.com/office/drawing/2014/main" id="{10A7A9B5-F10B-7918-2643-DD8F038F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9965">
            <a:off x="230272" y="2342613"/>
            <a:ext cx="1122810" cy="1149704"/>
          </a:xfrm>
          <a:prstGeom prst="rect">
            <a:avLst/>
          </a:prstGeom>
        </p:spPr>
      </p:pic>
      <p:pic>
        <p:nvPicPr>
          <p:cNvPr id="21" name="Graphic 20" descr="Server outline">
            <a:extLst>
              <a:ext uri="{FF2B5EF4-FFF2-40B4-BE49-F238E27FC236}">
                <a16:creationId xmlns:a16="http://schemas.microsoft.com/office/drawing/2014/main" id="{C01A1A77-8638-6BA2-7AAA-B7EB06406E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01727" flipH="1">
            <a:off x="4516254" y="9161"/>
            <a:ext cx="1191491" cy="11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46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626B2D01-0266-3829-CEED-AE07BE506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D64C25-46FB-D53E-62A3-F58EB4743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Functionalities</a:t>
            </a:r>
            <a:r>
              <a:rPr lang="en-US" sz="26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580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wo telephones communicating">
            <a:extLst>
              <a:ext uri="{FF2B5EF4-FFF2-40B4-BE49-F238E27FC236}">
                <a16:creationId xmlns:a16="http://schemas.microsoft.com/office/drawing/2014/main" id="{1DC8222C-8ECC-EF73-1C94-753520FDB0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25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92FC94-DA75-FAD5-191D-6D070D1D7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CONTACT PAGE</a:t>
            </a:r>
            <a:br>
              <a:rPr lang="en-US"/>
            </a:b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539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09AB92-C2FE-32BD-C62A-ECE389EB7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E19E45-9B10-32E4-FBBD-64996E61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NEWSLETTER SIGN UP</a:t>
            </a:r>
          </a:p>
        </p:txBody>
      </p:sp>
    </p:spTree>
    <p:extLst>
      <p:ext uri="{BB962C8B-B14F-4D97-AF65-F5344CB8AC3E}">
        <p14:creationId xmlns:p14="http://schemas.microsoft.com/office/powerpoint/2010/main" val="16216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36D85531-ECB2-D233-02EB-EBFB04D3B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0293F6-22CF-3715-8F16-0CB8D5D1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SEARCH BAR</a:t>
            </a:r>
          </a:p>
        </p:txBody>
      </p:sp>
    </p:spTree>
    <p:extLst>
      <p:ext uri="{BB962C8B-B14F-4D97-AF65-F5344CB8AC3E}">
        <p14:creationId xmlns:p14="http://schemas.microsoft.com/office/powerpoint/2010/main" val="3908335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terior of dark warehouse">
            <a:extLst>
              <a:ext uri="{FF2B5EF4-FFF2-40B4-BE49-F238E27FC236}">
                <a16:creationId xmlns:a16="http://schemas.microsoft.com/office/drawing/2014/main" id="{682F0A24-7824-4E06-A3AC-C69F98544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b="2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12D8AA-3284-14AD-F7E0-734EC154D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269" y="2211978"/>
            <a:ext cx="419099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PAYMENT GATE WAY </a:t>
            </a:r>
          </a:p>
        </p:txBody>
      </p:sp>
    </p:spTree>
    <p:extLst>
      <p:ext uri="{BB962C8B-B14F-4D97-AF65-F5344CB8AC3E}">
        <p14:creationId xmlns:p14="http://schemas.microsoft.com/office/powerpoint/2010/main" val="291761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 descr="Sticky notes with question marks">
            <a:extLst>
              <a:ext uri="{FF2B5EF4-FFF2-40B4-BE49-F238E27FC236}">
                <a16:creationId xmlns:a16="http://schemas.microsoft.com/office/drawing/2014/main" id="{4E8D0749-3351-96CC-C16E-D5ACB6DEB8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0162" b="5569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B5644-F74B-0E9A-9D15-1A3BF1C54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3296880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D5A364-9B24-9329-C3A9-B9482E1EF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446" y="315190"/>
            <a:ext cx="10287000" cy="1147762"/>
          </a:xfrm>
        </p:spPr>
        <p:txBody>
          <a:bodyPr/>
          <a:lstStyle/>
          <a:p>
            <a:r>
              <a:rPr lang="en-US" dirty="0"/>
              <a:t>recommendation </a:t>
            </a:r>
          </a:p>
        </p:txBody>
      </p:sp>
      <p:graphicFrame>
        <p:nvGraphicFramePr>
          <p:cNvPr id="6" name="TextBox 1">
            <a:extLst>
              <a:ext uri="{FF2B5EF4-FFF2-40B4-BE49-F238E27FC236}">
                <a16:creationId xmlns:a16="http://schemas.microsoft.com/office/drawing/2014/main" id="{EFF5B1BC-CC38-13DE-B444-CD2BC1601EFA}"/>
              </a:ext>
            </a:extLst>
          </p:cNvPr>
          <p:cNvGraphicFramePr/>
          <p:nvPr/>
        </p:nvGraphicFramePr>
        <p:xfrm>
          <a:off x="762000" y="2105891"/>
          <a:ext cx="9351818" cy="341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184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binoculars on a table looking at sunset">
            <a:extLst>
              <a:ext uri="{FF2B5EF4-FFF2-40B4-BE49-F238E27FC236}">
                <a16:creationId xmlns:a16="http://schemas.microsoft.com/office/drawing/2014/main" id="{3DD66C76-AC18-DC54-E30C-4C4D7571C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626" b="910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931BDD-C63E-9696-6C4E-856BA9920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404558"/>
            <a:ext cx="7355457" cy="156016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The scopes we covered </a:t>
            </a:r>
          </a:p>
        </p:txBody>
      </p:sp>
    </p:spTree>
    <p:extLst>
      <p:ext uri="{BB962C8B-B14F-4D97-AF65-F5344CB8AC3E}">
        <p14:creationId xmlns:p14="http://schemas.microsoft.com/office/powerpoint/2010/main" val="2292891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binoculars on a table looking at sunset">
            <a:extLst>
              <a:ext uri="{FF2B5EF4-FFF2-40B4-BE49-F238E27FC236}">
                <a16:creationId xmlns:a16="http://schemas.microsoft.com/office/drawing/2014/main" id="{3DD66C76-AC18-DC54-E30C-4C4D7571C0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6626" b="9104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20" name="Graphic 19" descr="CheckList outline">
            <a:extLst>
              <a:ext uri="{FF2B5EF4-FFF2-40B4-BE49-F238E27FC236}">
                <a16:creationId xmlns:a16="http://schemas.microsoft.com/office/drawing/2014/main" id="{D7C106AC-9E87-2CB8-AA21-377C2F3B0F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83211" y="-32346"/>
            <a:ext cx="6476193" cy="6476193"/>
          </a:xfrm>
          <a:prstGeom prst="rect">
            <a:avLst/>
          </a:prstGeom>
        </p:spPr>
      </p:pic>
      <p:pic>
        <p:nvPicPr>
          <p:cNvPr id="21" name="Graphic 20" descr="CheckList outline">
            <a:extLst>
              <a:ext uri="{FF2B5EF4-FFF2-40B4-BE49-F238E27FC236}">
                <a16:creationId xmlns:a16="http://schemas.microsoft.com/office/drawing/2014/main" id="{9EFA3D61-B597-4CDA-1EA5-7A4613980D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1843" y="109291"/>
            <a:ext cx="6476193" cy="64761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A3C0195-A326-74DC-C110-9712B288A26C}"/>
              </a:ext>
            </a:extLst>
          </p:cNvPr>
          <p:cNvSpPr txBox="1"/>
          <p:nvPr/>
        </p:nvSpPr>
        <p:spPr>
          <a:xfrm>
            <a:off x="2771713" y="1978202"/>
            <a:ext cx="1898073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WEBSITE ANALYTICS AND SEARCH ENGINE OPTIMISATION (SEO)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00E27B-B65A-18CD-015F-64F2CCDF6279}"/>
              </a:ext>
            </a:extLst>
          </p:cNvPr>
          <p:cNvSpPr txBox="1"/>
          <p:nvPr/>
        </p:nvSpPr>
        <p:spPr>
          <a:xfrm>
            <a:off x="2771710" y="1040057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INTEGRATION OF SOCIAL MEDIA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0CAAAD-E0B9-1674-E8BE-9C61A0C4F494}"/>
              </a:ext>
            </a:extLst>
          </p:cNvPr>
          <p:cNvSpPr txBox="1"/>
          <p:nvPr/>
        </p:nvSpPr>
        <p:spPr>
          <a:xfrm>
            <a:off x="2771710" y="3001188"/>
            <a:ext cx="1898073" cy="646331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PAGES AND SUBPAGES DEFINED BY THE CLIENT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F9FF1C-1E7E-0D89-0297-110B958C62C7}"/>
              </a:ext>
            </a:extLst>
          </p:cNvPr>
          <p:cNvSpPr txBox="1"/>
          <p:nvPr/>
        </p:nvSpPr>
        <p:spPr>
          <a:xfrm>
            <a:off x="2771711" y="4236764"/>
            <a:ext cx="1898073" cy="2769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EVENT PAGE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1B5BD8-3F00-B3D0-73FA-FBBA656FAE6C}"/>
              </a:ext>
            </a:extLst>
          </p:cNvPr>
          <p:cNvSpPr txBox="1"/>
          <p:nvPr/>
        </p:nvSpPr>
        <p:spPr>
          <a:xfrm>
            <a:off x="8655627" y="1040057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JOURNEY MAP  IN ABOUT PAGE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4F041C5-21FA-F16D-37DB-2644FF1A8FDD}"/>
              </a:ext>
            </a:extLst>
          </p:cNvPr>
          <p:cNvSpPr txBox="1"/>
          <p:nvPr/>
        </p:nvSpPr>
        <p:spPr>
          <a:xfrm>
            <a:off x="8655627" y="2083400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FREE JOURNAL ADVERTISEMENT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C92A67-3D2A-BE19-C2B6-68CB65DC8913}"/>
              </a:ext>
            </a:extLst>
          </p:cNvPr>
          <p:cNvSpPr txBox="1"/>
          <p:nvPr/>
        </p:nvSpPr>
        <p:spPr>
          <a:xfrm>
            <a:off x="8655627" y="3117604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SERVICE DISTINCTION BY COLOURS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1618C7-5D24-00E6-E8DE-4EDE6C56C8D6}"/>
              </a:ext>
            </a:extLst>
          </p:cNvPr>
          <p:cNvSpPr txBox="1"/>
          <p:nvPr/>
        </p:nvSpPr>
        <p:spPr>
          <a:xfrm>
            <a:off x="8655627" y="4167009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PAYMENT CONFIRMATION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597A8-7D32-31D0-C143-1E721B57AD2B}"/>
              </a:ext>
            </a:extLst>
          </p:cNvPr>
          <p:cNvSpPr txBox="1"/>
          <p:nvPr/>
        </p:nvSpPr>
        <p:spPr>
          <a:xfrm>
            <a:off x="2771709" y="5061696"/>
            <a:ext cx="1898073" cy="4616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AU" sz="1200" b="1"/>
              <a:t>POP UP QUIZ ON NEURODIVERSITY </a:t>
            </a:r>
          </a:p>
        </p:txBody>
      </p:sp>
    </p:spTree>
    <p:extLst>
      <p:ext uri="{BB962C8B-B14F-4D97-AF65-F5344CB8AC3E}">
        <p14:creationId xmlns:p14="http://schemas.microsoft.com/office/powerpoint/2010/main" val="274691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xes on a conveyor belt&#10;&#10;Description automatically generated">
            <a:extLst>
              <a:ext uri="{FF2B5EF4-FFF2-40B4-BE49-F238E27FC236}">
                <a16:creationId xmlns:a16="http://schemas.microsoft.com/office/drawing/2014/main" id="{C4B21BCF-FB8B-F665-E5F1-61F6791F4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E71C1-7C39-6726-5924-3DEB78C0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Deliverables </a:t>
            </a:r>
          </a:p>
        </p:txBody>
      </p:sp>
    </p:spTree>
    <p:extLst>
      <p:ext uri="{BB962C8B-B14F-4D97-AF65-F5344CB8AC3E}">
        <p14:creationId xmlns:p14="http://schemas.microsoft.com/office/powerpoint/2010/main" val="898559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oxes on a conveyor belt&#10;&#10;Description automatically generated">
            <a:extLst>
              <a:ext uri="{FF2B5EF4-FFF2-40B4-BE49-F238E27FC236}">
                <a16:creationId xmlns:a16="http://schemas.microsoft.com/office/drawing/2014/main" id="{C4B21BCF-FB8B-F665-E5F1-61F6791F4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3E71C1-7C39-6726-5924-3DEB78C0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Deliverables </a:t>
            </a:r>
          </a:p>
        </p:txBody>
      </p:sp>
      <p:pic>
        <p:nvPicPr>
          <p:cNvPr id="3" name="Picture 2" descr="Boxes on a conveyor belt&#10;&#10;Description automatically generated">
            <a:extLst>
              <a:ext uri="{FF2B5EF4-FFF2-40B4-BE49-F238E27FC236}">
                <a16:creationId xmlns:a16="http://schemas.microsoft.com/office/drawing/2014/main" id="{C055DB90-0D2A-2A1F-2D11-74192FB2F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"/>
          <a:stretch/>
        </p:blipFill>
        <p:spPr>
          <a:xfrm>
            <a:off x="-1638280" y="-220102"/>
            <a:ext cx="13830280" cy="6856429"/>
          </a:xfrm>
          <a:prstGeom prst="rect">
            <a:avLst/>
          </a:prstGeom>
        </p:spPr>
      </p:pic>
      <p:sp>
        <p:nvSpPr>
          <p:cNvPr id="4" name="Cube 3">
            <a:extLst>
              <a:ext uri="{FF2B5EF4-FFF2-40B4-BE49-F238E27FC236}">
                <a16:creationId xmlns:a16="http://schemas.microsoft.com/office/drawing/2014/main" id="{5BDEE3AD-2001-E2BB-3E93-AA6E4C685C11}"/>
              </a:ext>
            </a:extLst>
          </p:cNvPr>
          <p:cNvSpPr/>
          <p:nvPr/>
        </p:nvSpPr>
        <p:spPr>
          <a:xfrm>
            <a:off x="-318656" y="586722"/>
            <a:ext cx="1316182" cy="11662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xes on a conveyor belt&#10;&#10;Description automatically generated">
            <a:extLst>
              <a:ext uri="{FF2B5EF4-FFF2-40B4-BE49-F238E27FC236}">
                <a16:creationId xmlns:a16="http://schemas.microsoft.com/office/drawing/2014/main" id="{E74B3305-E695-DBDA-794E-A8DEAD5FE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"/>
          <a:stretch/>
        </p:blipFill>
        <p:spPr>
          <a:xfrm>
            <a:off x="-1527444" y="-188352"/>
            <a:ext cx="13830280" cy="6856429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0E79F301-416F-C720-3412-355624EDF42A}"/>
              </a:ext>
            </a:extLst>
          </p:cNvPr>
          <p:cNvSpPr/>
          <p:nvPr/>
        </p:nvSpPr>
        <p:spPr>
          <a:xfrm>
            <a:off x="-219319" y="612523"/>
            <a:ext cx="1316181" cy="11662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200" b="1"/>
              <a:t>ALLIGNS WITH  CLIENT’S GOAL AND OBJECTIVE 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15954B9F-1F2A-491A-DD14-C16ACBA941E7}"/>
              </a:ext>
            </a:extLst>
          </p:cNvPr>
          <p:cNvSpPr/>
          <p:nvPr/>
        </p:nvSpPr>
        <p:spPr>
          <a:xfrm>
            <a:off x="2408423" y="555746"/>
            <a:ext cx="1316182" cy="11662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FRONT END DESIGN REFELCTING CLIENT’S BRAND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0E6879AF-F402-595D-2861-ADBEDA9AE383}"/>
              </a:ext>
            </a:extLst>
          </p:cNvPr>
          <p:cNvSpPr/>
          <p:nvPr/>
        </p:nvSpPr>
        <p:spPr>
          <a:xfrm>
            <a:off x="4837197" y="476056"/>
            <a:ext cx="1444227" cy="12336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/>
              <a:t>FRONT END DESIGN REFELCTING CLIENT’S AESTHETIC PREFERENCE 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B1041E25-F5AF-5525-304A-FE073D4BCB24}"/>
              </a:ext>
            </a:extLst>
          </p:cNvPr>
          <p:cNvSpPr/>
          <p:nvPr/>
        </p:nvSpPr>
        <p:spPr>
          <a:xfrm>
            <a:off x="7113197" y="667201"/>
            <a:ext cx="1316182" cy="11662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BACK UP</a:t>
            </a:r>
          </a:p>
          <a:p>
            <a:r>
              <a:rPr lang="en-US"/>
              <a:t> 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A73EDA5-623D-E94D-DD85-D43E64C79B2E}"/>
              </a:ext>
            </a:extLst>
          </p:cNvPr>
          <p:cNvSpPr/>
          <p:nvPr/>
        </p:nvSpPr>
        <p:spPr>
          <a:xfrm>
            <a:off x="5601088" y="2439314"/>
            <a:ext cx="1755675" cy="155970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HANDLES ONLINE TRANSACTION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2BDC6E2F-0E4C-0FC1-6F29-9C5D58FB5F24}"/>
              </a:ext>
            </a:extLst>
          </p:cNvPr>
          <p:cNvSpPr/>
          <p:nvPr/>
        </p:nvSpPr>
        <p:spPr>
          <a:xfrm>
            <a:off x="7771288" y="1249335"/>
            <a:ext cx="1261875" cy="1166282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EASY TO FIND INFORMATION WITH SEO</a:t>
            </a:r>
          </a:p>
          <a:p>
            <a:pPr algn="ctr"/>
            <a:endParaRPr lang="en-US" sz="1200"/>
          </a:p>
          <a:p>
            <a:pPr algn="ctr"/>
            <a:endParaRPr lang="en-US" sz="1200"/>
          </a:p>
          <a:p>
            <a:pPr algn="ctr"/>
            <a:endParaRPr lang="en-US" sz="120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EB44F0D-B34B-3AB5-D44A-AAA4602CF516}"/>
              </a:ext>
            </a:extLst>
          </p:cNvPr>
          <p:cNvSpPr/>
          <p:nvPr/>
        </p:nvSpPr>
        <p:spPr>
          <a:xfrm>
            <a:off x="8002271" y="2136511"/>
            <a:ext cx="1341655" cy="130281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EASY NAVIGATION 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8D41096C-6C54-1BAB-5DA0-CC3F82A9EA89}"/>
              </a:ext>
            </a:extLst>
          </p:cNvPr>
          <p:cNvSpPr/>
          <p:nvPr/>
        </p:nvSpPr>
        <p:spPr>
          <a:xfrm>
            <a:off x="2293580" y="2532103"/>
            <a:ext cx="1941456" cy="1535613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MOBILE RESPONSIVE</a:t>
            </a:r>
          </a:p>
          <a:p>
            <a:pPr algn="ctr"/>
            <a:endParaRPr lang="en-US"/>
          </a:p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CCF8126-AD02-2411-4935-2AAA02B51172}"/>
              </a:ext>
            </a:extLst>
          </p:cNvPr>
          <p:cNvSpPr/>
          <p:nvPr/>
        </p:nvSpPr>
        <p:spPr>
          <a:xfrm>
            <a:off x="1153149" y="3586748"/>
            <a:ext cx="1941456" cy="1806659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PAGES AND SUBPAGES DEFINED BY CLIENTS 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921B8E6-F3E9-81B8-37B9-2231050DF19C}"/>
              </a:ext>
            </a:extLst>
          </p:cNvPr>
          <p:cNvSpPr/>
          <p:nvPr/>
        </p:nvSpPr>
        <p:spPr>
          <a:xfrm>
            <a:off x="4219917" y="4019132"/>
            <a:ext cx="2028343" cy="194145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HIGHEST SEARCH ENGINE RANKING </a:t>
            </a:r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22F8614D-1192-C549-DEC7-7648B37D07C3}"/>
              </a:ext>
            </a:extLst>
          </p:cNvPr>
          <p:cNvSpPr/>
          <p:nvPr/>
        </p:nvSpPr>
        <p:spPr>
          <a:xfrm>
            <a:off x="8230144" y="4120510"/>
            <a:ext cx="2028342" cy="1815475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FULLY FUNCTIONAL </a:t>
            </a:r>
          </a:p>
        </p:txBody>
      </p:sp>
    </p:spTree>
    <p:extLst>
      <p:ext uri="{BB962C8B-B14F-4D97-AF65-F5344CB8AC3E}">
        <p14:creationId xmlns:p14="http://schemas.microsoft.com/office/powerpoint/2010/main" val="10886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holding a puzzle piece&#10;&#10;Description automatically generated">
            <a:extLst>
              <a:ext uri="{FF2B5EF4-FFF2-40B4-BE49-F238E27FC236}">
                <a16:creationId xmlns:a16="http://schemas.microsoft.com/office/drawing/2014/main" id="{51C69823-BA52-4349-2728-05BFC87DCF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137" r="8402"/>
          <a:stretch/>
        </p:blipFill>
        <p:spPr>
          <a:xfrm>
            <a:off x="20" y="1571"/>
            <a:ext cx="12191980" cy="6856429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162E9-408A-434B-13E5-CE1259B51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Methodology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F834A-EB0C-1C32-9F49-12B5761456B0}"/>
              </a:ext>
            </a:extLst>
          </p:cNvPr>
          <p:cNvSpPr txBox="1"/>
          <p:nvPr/>
        </p:nvSpPr>
        <p:spPr>
          <a:xfrm>
            <a:off x="9756718" y="6657945"/>
            <a:ext cx="24352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jcfilho.com/por-que-as-empresas-estao-procurando-empreendedore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89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AB9"/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6F28FF8D-8553-94C4-F06F-35DC983520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7506585"/>
              </p:ext>
            </p:extLst>
          </p:nvPr>
        </p:nvGraphicFramePr>
        <p:xfrm>
          <a:off x="1525870" y="1078173"/>
          <a:ext cx="9142130" cy="3415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8554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-up of a colorful swirl&#10;&#10;Description automatically generated">
            <a:extLst>
              <a:ext uri="{FF2B5EF4-FFF2-40B4-BE49-F238E27FC236}">
                <a16:creationId xmlns:a16="http://schemas.microsoft.com/office/drawing/2014/main" id="{6D969AEF-2609-0205-A53A-E837818A90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49"/>
          <a:stretch/>
        </p:blipFill>
        <p:spPr>
          <a:xfrm>
            <a:off x="-1" y="1571"/>
            <a:ext cx="12191980" cy="68564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5E1C0A-EF16-59BF-C22A-A05A265D5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2211977"/>
            <a:ext cx="3535679" cy="14509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APPEARANCE AND design </a:t>
            </a:r>
          </a:p>
        </p:txBody>
      </p:sp>
    </p:spTree>
    <p:extLst>
      <p:ext uri="{BB962C8B-B14F-4D97-AF65-F5344CB8AC3E}">
        <p14:creationId xmlns:p14="http://schemas.microsoft.com/office/powerpoint/2010/main" val="720989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fterglow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{DC0F136D-7F98-2D4B-AAD2-8E031831E808}tf16401378</Template>
  <TotalTime>0</TotalTime>
  <Words>809</Words>
  <Application>Microsoft Macintosh PowerPoint</Application>
  <PresentationFormat>Widescreen</PresentationFormat>
  <Paragraphs>111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Trade Gothic Next Cond</vt:lpstr>
      <vt:lpstr>Trade Gothic Next Light</vt:lpstr>
      <vt:lpstr>AfterglowVTI</vt:lpstr>
      <vt:lpstr>Client- ASV empowerment </vt:lpstr>
      <vt:lpstr>Introduction and project background </vt:lpstr>
      <vt:lpstr>The scopes we covered </vt:lpstr>
      <vt:lpstr>PowerPoint Presentation</vt:lpstr>
      <vt:lpstr>Deliverables </vt:lpstr>
      <vt:lpstr>Deliverables </vt:lpstr>
      <vt:lpstr>Methodology </vt:lpstr>
      <vt:lpstr>PowerPoint Presentation</vt:lpstr>
      <vt:lpstr>APPEARANCE AND design </vt:lpstr>
      <vt:lpstr>APPEARANCE AND design </vt:lpstr>
      <vt:lpstr>PowerPoint Presentation</vt:lpstr>
      <vt:lpstr>Choice of Design</vt:lpstr>
      <vt:lpstr>USABILITY  </vt:lpstr>
      <vt:lpstr>PowerPoint Presentation</vt:lpstr>
      <vt:lpstr>PowerPoint Presentation</vt:lpstr>
      <vt:lpstr>Features</vt:lpstr>
      <vt:lpstr> device Compatibility </vt:lpstr>
      <vt:lpstr>Mobile view </vt:lpstr>
      <vt:lpstr>Solution demonstration</vt:lpstr>
      <vt:lpstr>Functionalities </vt:lpstr>
      <vt:lpstr>CONTACT PAGE  </vt:lpstr>
      <vt:lpstr>NEWSLETTER SIGN UP</vt:lpstr>
      <vt:lpstr>SEARCH BAR</vt:lpstr>
      <vt:lpstr>PAYMENT GATE WAY </vt:lpstr>
      <vt:lpstr>QUIZ</vt:lpstr>
      <vt:lpstr>recommendation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Client- ASV empowerment </dc:title>
  <dc:creator>JEMIMA JENNIA</dc:creator>
  <cp:lastModifiedBy>JEMIMA JENNIA</cp:lastModifiedBy>
  <cp:revision>1</cp:revision>
  <dcterms:created xsi:type="dcterms:W3CDTF">2023-07-24T01:10:40Z</dcterms:created>
  <dcterms:modified xsi:type="dcterms:W3CDTF">2023-07-26T02:30:49Z</dcterms:modified>
</cp:coreProperties>
</file>